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sldIdLst>
    <p:sldId id="269" r:id="rId2"/>
    <p:sldId id="260" r:id="rId3"/>
    <p:sldId id="270" r:id="rId4"/>
    <p:sldId id="271" r:id="rId5"/>
    <p:sldId id="262" r:id="rId6"/>
    <p:sldId id="267" r:id="rId7"/>
    <p:sldId id="273" r:id="rId8"/>
    <p:sldId id="274" r:id="rId9"/>
    <p:sldId id="264" r:id="rId10"/>
    <p:sldId id="268" r:id="rId11"/>
  </p:sldIdLst>
  <p:sldSz cx="9144000" cy="6858000" type="screen4x3"/>
  <p:notesSz cx="6858000" cy="9144000"/>
  <p:embeddedFontLst>
    <p:embeddedFont>
      <p:font typeface="맑은 고딕" panose="020B0503020000020004" pitchFamily="50" charset="-127"/>
      <p:regular r:id="rId12"/>
      <p:bold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김해가야체 Bold" panose="020B0803000000000000" pitchFamily="50" charset="-127"/>
      <p:regular r:id="rId18"/>
    </p:embeddedFont>
    <p:embeddedFont>
      <p:font typeface="김해가야체 Regular" panose="020B0603000000000000" pitchFamily="50" charset="-127"/>
      <p:regular r:id="rId19"/>
    </p:embeddedFont>
    <p:embeddedFont>
      <p:font typeface="순천 R" panose="02020603020101020101" pitchFamily="18" charset="-127"/>
      <p:regular r:id="rId20"/>
    </p:embeddedFont>
    <p:embeddedFont>
      <p:font typeface="Calibri Light" panose="020F0302020204030204" pitchFamily="34" charset="0"/>
      <p:regular r:id="rId21"/>
      <p:italic r:id="rId22"/>
    </p:embeddedFont>
    <p:embeddedFont>
      <p:font typeface="순천 B" panose="02020603020101020101" pitchFamily="18" charset="-127"/>
      <p:regular r:id="rId2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1C1C1"/>
    <a:srgbClr val="B4F7FE"/>
    <a:srgbClr val="088EB8"/>
    <a:srgbClr val="86ECFA"/>
    <a:srgbClr val="17588D"/>
    <a:srgbClr val="0E83C4"/>
    <a:srgbClr val="0B6598"/>
    <a:srgbClr val="91C3DF"/>
    <a:srgbClr val="3CD7EC"/>
    <a:srgbClr val="17CB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125E5076-3810-47DD-B79F-674D7AD40C01}" styleName="어두운 스타일 1 - 강조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40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62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2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3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열2</c:v>
                </c:pt>
              </c:strCache>
            </c:strRef>
          </c:tx>
          <c:spPr>
            <a:ln w="31750">
              <a:noFill/>
            </a:ln>
          </c:spPr>
          <c:dPt>
            <c:idx val="0"/>
            <c:bubble3D val="0"/>
            <c:spPr>
              <a:solidFill>
                <a:srgbClr val="0E83C4"/>
              </a:solidFill>
              <a:ln w="31750"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F162-4572-8510-DE8A846FC9CD}"/>
              </c:ext>
            </c:extLst>
          </c:dPt>
          <c:dPt>
            <c:idx val="1"/>
            <c:bubble3D val="0"/>
            <c:spPr>
              <a:solidFill>
                <a:schemeClr val="bg1">
                  <a:lumMod val="85000"/>
                </a:schemeClr>
              </a:solidFill>
              <a:ln w="31750"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F162-4572-8510-DE8A846FC9CD}"/>
              </c:ext>
            </c:extLst>
          </c:dPt>
          <c:cat>
            <c:strRef>
              <c:f>Sheet1!$A$2:$A$3</c:f>
              <c:strCache>
                <c:ptCount val="2"/>
                <c:pt idx="0">
                  <c:v>해당</c:v>
                </c:pt>
                <c:pt idx="1">
                  <c:v>비해당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</c:v>
                </c:pt>
                <c:pt idx="1">
                  <c:v>3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F162-4572-8510-DE8A846FC9C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열2</c:v>
                </c:pt>
              </c:strCache>
            </c:strRef>
          </c:tx>
          <c:spPr>
            <a:ln w="31750">
              <a:noFill/>
            </a:ln>
          </c:spPr>
          <c:dPt>
            <c:idx val="0"/>
            <c:bubble3D val="0"/>
            <c:spPr>
              <a:solidFill>
                <a:srgbClr val="088EB8"/>
              </a:solidFill>
              <a:ln w="31750"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CA96-40C0-977D-A96482A04E2B}"/>
              </c:ext>
            </c:extLst>
          </c:dPt>
          <c:dPt>
            <c:idx val="1"/>
            <c:bubble3D val="0"/>
            <c:spPr>
              <a:solidFill>
                <a:schemeClr val="bg1">
                  <a:lumMod val="85000"/>
                </a:schemeClr>
              </a:solidFill>
              <a:ln w="31750"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CA96-40C0-977D-A96482A04E2B}"/>
              </c:ext>
            </c:extLst>
          </c:dPt>
          <c:cat>
            <c:strRef>
              <c:f>Sheet1!$A$2:$A$3</c:f>
              <c:strCache>
                <c:ptCount val="2"/>
                <c:pt idx="0">
                  <c:v>해당</c:v>
                </c:pt>
                <c:pt idx="1">
                  <c:v>비해당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</c:v>
                </c:pt>
                <c:pt idx="1">
                  <c:v>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CA96-40C0-977D-A96482A04E2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열2</c:v>
                </c:pt>
              </c:strCache>
            </c:strRef>
          </c:tx>
          <c:spPr>
            <a:solidFill>
              <a:srgbClr val="17588D"/>
            </a:solidFill>
            <a:ln w="31750">
              <a:noFill/>
            </a:ln>
          </c:spPr>
          <c:dPt>
            <c:idx val="0"/>
            <c:bubble3D val="0"/>
            <c:spPr>
              <a:solidFill>
                <a:srgbClr val="17588D"/>
              </a:solidFill>
              <a:ln w="31750"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95A1-46B9-A703-743AC8F32501}"/>
              </c:ext>
            </c:extLst>
          </c:dPt>
          <c:dPt>
            <c:idx val="1"/>
            <c:bubble3D val="0"/>
            <c:spPr>
              <a:solidFill>
                <a:srgbClr val="D9D9D9"/>
              </a:solidFill>
              <a:ln w="31750"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95A1-46B9-A703-743AC8F32501}"/>
              </c:ext>
            </c:extLst>
          </c:dPt>
          <c:cat>
            <c:strRef>
              <c:f>Sheet1!$A$2:$A$3</c:f>
              <c:strCache>
                <c:ptCount val="2"/>
                <c:pt idx="0">
                  <c:v>해당</c:v>
                </c:pt>
                <c:pt idx="1">
                  <c:v>비해당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8.5</c:v>
                </c:pt>
                <c:pt idx="1">
                  <c:v>1.5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95A1-46B9-A703-743AC8F3250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4.svg>
</file>

<file path=ppt/media/image15.png>
</file>

<file path=ppt/media/image16.png>
</file>

<file path=ppt/media/image16.svg>
</file>

<file path=ppt/media/image17.png>
</file>

<file path=ppt/media/image18.png>
</file>

<file path=ppt/media/image18.svg>
</file>

<file path=ppt/media/image19.png>
</file>

<file path=ppt/media/image2.png>
</file>

<file path=ppt/media/image20.png>
</file>

<file path=ppt/media/image20.svg>
</file>

<file path=ppt/media/image21.png>
</file>

<file path=ppt/media/image22.png>
</file>

<file path=ppt/media/image22.svg>
</file>

<file path=ppt/media/image23.png>
</file>

<file path=ppt/media/image24.jpeg>
</file>

<file path=ppt/media/image24.svg>
</file>

<file path=ppt/media/image25.jpeg>
</file>

<file path=ppt/media/image26.jpeg>
</file>

<file path=ppt/media/image26.svg>
</file>

<file path=ppt/media/image27.jpeg>
</file>

<file path=ppt/media/image28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A593A-57E0-4687-BEF9-091C518AAACB}" type="datetimeFigureOut">
              <a:rPr lang="ko-KR" altLang="en-US" smtClean="0"/>
              <a:t>2020-06-18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E88F1-C552-4898-8C11-32E0AD3998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87374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A593A-57E0-4687-BEF9-091C518AAACB}" type="datetimeFigureOut">
              <a:rPr lang="ko-KR" altLang="en-US" smtClean="0"/>
              <a:t>2020-06-18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E88F1-C552-4898-8C11-32E0AD3998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88194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A593A-57E0-4687-BEF9-091C518AAACB}" type="datetimeFigureOut">
              <a:rPr lang="ko-KR" altLang="en-US" smtClean="0"/>
              <a:t>2020-06-18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E88F1-C552-4898-8C11-32E0AD3998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3204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A593A-57E0-4687-BEF9-091C518AAACB}" type="datetimeFigureOut">
              <a:rPr lang="ko-KR" altLang="en-US" smtClean="0"/>
              <a:t>2020-06-18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E88F1-C552-4898-8C11-32E0AD3998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51810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A593A-57E0-4687-BEF9-091C518AAACB}" type="datetimeFigureOut">
              <a:rPr lang="ko-KR" altLang="en-US" smtClean="0"/>
              <a:t>2020-06-18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E88F1-C552-4898-8C11-32E0AD3998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78666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A593A-57E0-4687-BEF9-091C518AAACB}" type="datetimeFigureOut">
              <a:rPr lang="ko-KR" altLang="en-US" smtClean="0"/>
              <a:t>2020-06-18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E88F1-C552-4898-8C11-32E0AD3998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5467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A593A-57E0-4687-BEF9-091C518AAACB}" type="datetimeFigureOut">
              <a:rPr lang="ko-KR" altLang="en-US" smtClean="0"/>
              <a:t>2020-06-18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E88F1-C552-4898-8C11-32E0AD3998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72149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A593A-57E0-4687-BEF9-091C518AAACB}" type="datetimeFigureOut">
              <a:rPr lang="ko-KR" altLang="en-US" smtClean="0"/>
              <a:t>2020-06-18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E88F1-C552-4898-8C11-32E0AD3998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74139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A593A-57E0-4687-BEF9-091C518AAACB}" type="datetimeFigureOut">
              <a:rPr lang="ko-KR" altLang="en-US" smtClean="0"/>
              <a:t>2020-06-18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E88F1-C552-4898-8C11-32E0AD3998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94963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A593A-57E0-4687-BEF9-091C518AAACB}" type="datetimeFigureOut">
              <a:rPr lang="ko-KR" altLang="en-US" smtClean="0"/>
              <a:t>2020-06-18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E88F1-C552-4898-8C11-32E0AD3998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17204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A593A-57E0-4687-BEF9-091C518AAACB}" type="datetimeFigureOut">
              <a:rPr lang="ko-KR" altLang="en-US" smtClean="0"/>
              <a:t>2020-06-18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E88F1-C552-4898-8C11-32E0AD3998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76033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3999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5A593A-57E0-4687-BEF9-091C518AAACB}" type="datetimeFigureOut">
              <a:rPr lang="ko-KR" altLang="en-US" smtClean="0"/>
              <a:t>2020-06-18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7E88F1-C552-4898-8C11-32E0AD3998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4929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://www.kogl.or.kr/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20.svg"/><Relationship Id="rId18" Type="http://schemas.openxmlformats.org/officeDocument/2006/relationships/image" Target="../media/image19.png"/><Relationship Id="rId3" Type="http://schemas.openxmlformats.org/officeDocument/2006/relationships/image" Target="../media/image11.png"/><Relationship Id="rId21" Type="http://schemas.openxmlformats.org/officeDocument/2006/relationships/image" Target="../media/image28.svg"/><Relationship Id="rId7" Type="http://schemas.openxmlformats.org/officeDocument/2006/relationships/image" Target="../media/image14.svg"/><Relationship Id="rId12" Type="http://schemas.openxmlformats.org/officeDocument/2006/relationships/image" Target="../media/image16.png"/><Relationship Id="rId17" Type="http://schemas.openxmlformats.org/officeDocument/2006/relationships/image" Target="../media/image24.svg"/><Relationship Id="rId2" Type="http://schemas.openxmlformats.org/officeDocument/2006/relationships/image" Target="../media/image10.png"/><Relationship Id="rId16" Type="http://schemas.openxmlformats.org/officeDocument/2006/relationships/image" Target="../media/image18.png"/><Relationship Id="rId20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11" Type="http://schemas.openxmlformats.org/officeDocument/2006/relationships/image" Target="../media/image18.svg"/><Relationship Id="rId5" Type="http://schemas.openxmlformats.org/officeDocument/2006/relationships/image" Target="../media/image4.png"/><Relationship Id="rId15" Type="http://schemas.openxmlformats.org/officeDocument/2006/relationships/image" Target="../media/image22.svg"/><Relationship Id="rId10" Type="http://schemas.openxmlformats.org/officeDocument/2006/relationships/image" Target="../media/image15.png"/><Relationship Id="rId19" Type="http://schemas.openxmlformats.org/officeDocument/2006/relationships/image" Target="../media/image26.svg"/><Relationship Id="rId4" Type="http://schemas.openxmlformats.org/officeDocument/2006/relationships/image" Target="../media/image12.png"/><Relationship Id="rId9" Type="http://schemas.openxmlformats.org/officeDocument/2006/relationships/image" Target="../media/image16.svg"/><Relationship Id="rId1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7.jpeg"/><Relationship Id="rId4" Type="http://schemas.openxmlformats.org/officeDocument/2006/relationships/image" Target="../media/image2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타원 8"/>
          <p:cNvSpPr/>
          <p:nvPr/>
        </p:nvSpPr>
        <p:spPr>
          <a:xfrm>
            <a:off x="2420222" y="1220919"/>
            <a:ext cx="4303556" cy="4303556"/>
          </a:xfrm>
          <a:prstGeom prst="ellipse">
            <a:avLst/>
          </a:prstGeom>
          <a:solidFill>
            <a:srgbClr val="27BBF9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3418318"/>
            <a:ext cx="9143999" cy="3439682"/>
          </a:xfrm>
          <a:prstGeom prst="rect">
            <a:avLst/>
          </a:prstGeom>
          <a:solidFill>
            <a:srgbClr val="0F38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4" name="그룹 23"/>
          <p:cNvGrpSpPr/>
          <p:nvPr/>
        </p:nvGrpSpPr>
        <p:grpSpPr>
          <a:xfrm>
            <a:off x="1644242" y="6461929"/>
            <a:ext cx="5855516" cy="327171"/>
            <a:chOff x="1644242" y="6402107"/>
            <a:chExt cx="5855516" cy="327171"/>
          </a:xfrm>
        </p:grpSpPr>
        <p:sp>
          <p:nvSpPr>
            <p:cNvPr id="6" name="모서리가 둥근 직사각형 5"/>
            <p:cNvSpPr/>
            <p:nvPr/>
          </p:nvSpPr>
          <p:spPr>
            <a:xfrm>
              <a:off x="1644242" y="6402107"/>
              <a:ext cx="5855516" cy="32717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3644503" y="6411168"/>
              <a:ext cx="185499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solidFill>
                    <a:srgbClr val="0F385A"/>
                  </a:solidFill>
                  <a:latin typeface="김해가야체 Regular" panose="020B0603000000000000" pitchFamily="50" charset="-127"/>
                  <a:ea typeface="김해가야체 Regular" panose="020B0603000000000000" pitchFamily="50" charset="-127"/>
                </a:rPr>
                <a:t>텍스트를 입력하세요</a:t>
              </a:r>
            </a:p>
          </p:txBody>
        </p:sp>
      </p:grpSp>
      <p:pic>
        <p:nvPicPr>
          <p:cNvPr id="22" name="그림 2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41" t="12111" r="18805" b="15531"/>
          <a:stretch/>
        </p:blipFill>
        <p:spPr>
          <a:xfrm>
            <a:off x="1145136" y="480398"/>
            <a:ext cx="6770140" cy="5817851"/>
          </a:xfrm>
          <a:prstGeom prst="rect">
            <a:avLst/>
          </a:prstGeom>
        </p:spPr>
      </p:pic>
      <p:sp>
        <p:nvSpPr>
          <p:cNvPr id="8" name="타원 7"/>
          <p:cNvSpPr/>
          <p:nvPr/>
        </p:nvSpPr>
        <p:spPr>
          <a:xfrm>
            <a:off x="2531140" y="1331837"/>
            <a:ext cx="4081720" cy="4081720"/>
          </a:xfrm>
          <a:prstGeom prst="ellipse">
            <a:avLst/>
          </a:prstGeom>
          <a:solidFill>
            <a:srgbClr val="0B65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2940783" y="2624234"/>
            <a:ext cx="3262432" cy="18002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2400">
                <a:solidFill>
                  <a:schemeClr val="tx1">
                    <a:lumMod val="95000"/>
                    <a:lumOff val="5000"/>
                  </a:schemeClr>
                </a:solidFill>
                <a:latin typeface="김해가야체 Bold" panose="020B0803000000000000" pitchFamily="50" charset="-127"/>
                <a:ea typeface="김해가야체 Bold" panose="020B0803000000000000" pitchFamily="50" charset="-127"/>
              </a:defRPr>
            </a:lvl1pPr>
          </a:lstStyle>
          <a:p>
            <a:pPr algn="ctr">
              <a:lnSpc>
                <a:spcPct val="120000"/>
              </a:lnSpc>
            </a:pPr>
            <a:r>
              <a:rPr lang="ko-KR" altLang="en-US" sz="4800" dirty="0">
                <a:solidFill>
                  <a:schemeClr val="bg1"/>
                </a:solidFill>
              </a:rPr>
              <a:t>타이틀을</a:t>
            </a:r>
            <a:endParaRPr lang="en-US" altLang="ko-KR" sz="4800" dirty="0">
              <a:solidFill>
                <a:schemeClr val="bg1"/>
              </a:solidFill>
            </a:endParaRPr>
          </a:p>
          <a:p>
            <a:pPr algn="ctr">
              <a:lnSpc>
                <a:spcPct val="120000"/>
              </a:lnSpc>
            </a:pPr>
            <a:r>
              <a:rPr lang="ko-KR" altLang="en-US" sz="4800" dirty="0">
                <a:solidFill>
                  <a:schemeClr val="bg1"/>
                </a:solidFill>
              </a:rPr>
              <a:t>입력하세요</a:t>
            </a:r>
            <a:endParaRPr lang="en-US" altLang="ko-KR" sz="4800" dirty="0">
              <a:solidFill>
                <a:schemeClr val="bg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443325" y="2185383"/>
            <a:ext cx="22573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2400">
                <a:solidFill>
                  <a:schemeClr val="tx1">
                    <a:lumMod val="95000"/>
                    <a:lumOff val="5000"/>
                  </a:schemeClr>
                </a:solidFill>
                <a:latin typeface="김해가야체 Bold" panose="020B0803000000000000" pitchFamily="50" charset="-127"/>
                <a:ea typeface="김해가야체 Bold" panose="020B0803000000000000" pitchFamily="50" charset="-127"/>
              </a:defRPr>
            </a:lvl1pPr>
          </a:lstStyle>
          <a:p>
            <a:pPr algn="ctr"/>
            <a:r>
              <a:rPr lang="ko-KR" altLang="en-US" sz="1400" dirty="0" err="1">
                <a:solidFill>
                  <a:schemeClr val="bg1"/>
                </a:solidFill>
              </a:rPr>
              <a:t>김해가야체</a:t>
            </a:r>
            <a:r>
              <a:rPr lang="en-US" altLang="ko-KR" sz="1400" dirty="0">
                <a:solidFill>
                  <a:schemeClr val="bg1"/>
                </a:solidFill>
              </a:rPr>
              <a:t>B 54pt</a:t>
            </a:r>
            <a:r>
              <a:rPr lang="ko-KR" altLang="en-US" sz="1400" dirty="0">
                <a:solidFill>
                  <a:schemeClr val="bg1"/>
                </a:solidFill>
              </a:rPr>
              <a:t>입니다</a:t>
            </a:r>
            <a:endParaRPr lang="en-US" altLang="ko-KR" sz="1400" dirty="0">
              <a:solidFill>
                <a:schemeClr val="bg1"/>
              </a:solidFill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3330429" y="0"/>
            <a:ext cx="2483143" cy="75501"/>
          </a:xfrm>
          <a:prstGeom prst="rect">
            <a:avLst/>
          </a:prstGeom>
          <a:solidFill>
            <a:srgbClr val="0B65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88828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양쪽 모서리가 둥근 사각형 38"/>
          <p:cNvSpPr/>
          <p:nvPr/>
        </p:nvSpPr>
        <p:spPr>
          <a:xfrm>
            <a:off x="0" y="1"/>
            <a:ext cx="9144000" cy="6858000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0F38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자유형 45"/>
          <p:cNvSpPr/>
          <p:nvPr/>
        </p:nvSpPr>
        <p:spPr>
          <a:xfrm>
            <a:off x="971764" y="3270286"/>
            <a:ext cx="7191964" cy="3587714"/>
          </a:xfrm>
          <a:custGeom>
            <a:avLst/>
            <a:gdLst>
              <a:gd name="connsiteX0" fmla="*/ 3595982 w 7191964"/>
              <a:gd name="connsiteY0" fmla="*/ 0 h 3587714"/>
              <a:gd name="connsiteX1" fmla="*/ 7187499 w 7191964"/>
              <a:gd name="connsiteY1" fmla="*/ 3411136 h 3587714"/>
              <a:gd name="connsiteX2" fmla="*/ 7191964 w 7191964"/>
              <a:gd name="connsiteY2" fmla="*/ 3587714 h 3587714"/>
              <a:gd name="connsiteX3" fmla="*/ 0 w 7191964"/>
              <a:gd name="connsiteY3" fmla="*/ 3587714 h 3587714"/>
              <a:gd name="connsiteX4" fmla="*/ 4465 w 7191964"/>
              <a:gd name="connsiteY4" fmla="*/ 3411136 h 3587714"/>
              <a:gd name="connsiteX5" fmla="*/ 3595982 w 7191964"/>
              <a:gd name="connsiteY5" fmla="*/ 0 h 358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91964" h="3587714">
                <a:moveTo>
                  <a:pt x="3595982" y="0"/>
                </a:moveTo>
                <a:cubicBezTo>
                  <a:pt x="5520040" y="0"/>
                  <a:pt x="7091182" y="1511015"/>
                  <a:pt x="7187499" y="3411136"/>
                </a:cubicBezTo>
                <a:lnTo>
                  <a:pt x="7191964" y="3587714"/>
                </a:lnTo>
                <a:lnTo>
                  <a:pt x="0" y="3587714"/>
                </a:lnTo>
                <a:lnTo>
                  <a:pt x="4465" y="3411136"/>
                </a:lnTo>
                <a:cubicBezTo>
                  <a:pt x="100783" y="1511015"/>
                  <a:pt x="1671925" y="0"/>
                  <a:pt x="359598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7" name="타원 36"/>
          <p:cNvSpPr/>
          <p:nvPr/>
        </p:nvSpPr>
        <p:spPr>
          <a:xfrm>
            <a:off x="2294351" y="4528682"/>
            <a:ext cx="2076450" cy="2076450"/>
          </a:xfrm>
          <a:prstGeom prst="ellipse">
            <a:avLst/>
          </a:prstGeom>
          <a:solidFill>
            <a:srgbClr val="91C3D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2669337" y="4965695"/>
            <a:ext cx="403187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2400">
                <a:solidFill>
                  <a:schemeClr val="tx1">
                    <a:lumMod val="95000"/>
                    <a:lumOff val="5000"/>
                  </a:schemeClr>
                </a:solidFill>
                <a:latin typeface="김해가야체 Bold" panose="020B0803000000000000" pitchFamily="50" charset="-127"/>
                <a:ea typeface="김해가야체 Bold" panose="020B0803000000000000" pitchFamily="50" charset="-127"/>
              </a:defRPr>
            </a:lvl1pPr>
          </a:lstStyle>
          <a:p>
            <a:r>
              <a:rPr lang="ko-KR" altLang="en-US" sz="6000" dirty="0">
                <a:solidFill>
                  <a:srgbClr val="17588D"/>
                </a:solidFill>
              </a:rPr>
              <a:t>감사합니다</a:t>
            </a:r>
            <a:endParaRPr lang="en-US" altLang="ko-KR" sz="6000" dirty="0">
              <a:solidFill>
                <a:srgbClr val="17588D"/>
              </a:solidFill>
            </a:endParaRPr>
          </a:p>
        </p:txBody>
      </p:sp>
      <p:sp>
        <p:nvSpPr>
          <p:cNvPr id="42" name="직사각형 41"/>
          <p:cNvSpPr/>
          <p:nvPr/>
        </p:nvSpPr>
        <p:spPr>
          <a:xfrm>
            <a:off x="3330429" y="0"/>
            <a:ext cx="2483143" cy="755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" name="그룹 10"/>
          <p:cNvGrpSpPr/>
          <p:nvPr/>
        </p:nvGrpSpPr>
        <p:grpSpPr>
          <a:xfrm>
            <a:off x="1795243" y="767597"/>
            <a:ext cx="6069290" cy="1735093"/>
            <a:chOff x="159390" y="411061"/>
            <a:chExt cx="6069290" cy="1735093"/>
          </a:xfrm>
        </p:grpSpPr>
        <p:sp>
          <p:nvSpPr>
            <p:cNvPr id="12" name="TextBox 11"/>
            <p:cNvSpPr txBox="1"/>
            <p:nvPr/>
          </p:nvSpPr>
          <p:spPr>
            <a:xfrm>
              <a:off x="159390" y="411061"/>
              <a:ext cx="5147563" cy="4985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본 안심글꼴 </a:t>
              </a:r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PPT</a:t>
              </a:r>
              <a:r>
                <a:rPr lang="ko-KR" altLang="en-US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는 공공저작물이며</a:t>
              </a:r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 </a:t>
              </a:r>
              <a:r>
                <a:rPr lang="ko-KR" altLang="en-US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공공안심글꼴을 활용해서 제작되었습니다</a:t>
              </a:r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</a:p>
            <a:p>
              <a:pPr>
                <a:lnSpc>
                  <a:spcPct val="120000"/>
                </a:lnSpc>
              </a:pPr>
              <a:r>
                <a:rPr lang="ko-KR" altLang="en-US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따라서 아래와 같이 출처표시를 하고 사용해야 합니다</a:t>
              </a:r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59390" y="1647556"/>
              <a:ext cx="6069290" cy="4985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공공누리 홈페이지에서 이미지</a:t>
              </a:r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 </a:t>
              </a:r>
              <a:r>
                <a:rPr lang="ko-KR" altLang="en-US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글꼴</a:t>
              </a:r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 </a:t>
              </a:r>
              <a:r>
                <a:rPr lang="ko-KR" altLang="en-US" sz="1100" dirty="0" err="1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음원</a:t>
              </a:r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 3D </a:t>
              </a:r>
              <a:r>
                <a:rPr lang="ko-KR" altLang="en-US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등 다양한 공공저작물을 </a:t>
              </a:r>
              <a:r>
                <a:rPr lang="ko-KR" altLang="en-US" sz="1100" dirty="0" err="1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내려받아</a:t>
              </a:r>
              <a:r>
                <a:rPr lang="ko-KR" altLang="en-US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사용하세요</a:t>
              </a:r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!</a:t>
              </a:r>
            </a:p>
            <a:p>
              <a:pPr>
                <a:lnSpc>
                  <a:spcPct val="120000"/>
                </a:lnSpc>
              </a:pPr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2"/>
                </a:rPr>
                <a:t>www.kogl.or.kr</a:t>
              </a:r>
              <a:endParaRPr lang="ko-KR" altLang="en-US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59390" y="937470"/>
              <a:ext cx="1457450" cy="4801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110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안심글꼴 </a:t>
              </a:r>
              <a:r>
                <a:rPr lang="en-US" altLang="ko-KR" sz="110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PPT</a:t>
              </a:r>
            </a:p>
            <a:p>
              <a:pPr>
                <a:lnSpc>
                  <a:spcPct val="120000"/>
                </a:lnSpc>
              </a:pPr>
              <a:r>
                <a:rPr lang="ko-KR" altLang="en-US" sz="10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출처 </a:t>
              </a:r>
              <a:r>
                <a:rPr lang="en-US" altLang="ko-KR" sz="10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: </a:t>
              </a:r>
              <a:r>
                <a:rPr lang="ko-KR" altLang="en-US" sz="10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한국문화정보원</a:t>
              </a:r>
              <a:endParaRPr lang="en-US" altLang="ko-KR" sz="1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941127" y="937470"/>
              <a:ext cx="2081019" cy="7017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110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공공안심글꼴</a:t>
              </a:r>
            </a:p>
            <a:p>
              <a:pPr>
                <a:lnSpc>
                  <a:spcPct val="120000"/>
                </a:lnSpc>
              </a:pPr>
              <a:r>
                <a:rPr lang="ko-KR" altLang="en-US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무료글꼴</a:t>
              </a:r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 </a:t>
              </a:r>
              <a:r>
                <a:rPr lang="ko-KR" altLang="en-US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순천시</a:t>
              </a:r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 </a:t>
              </a:r>
              <a:r>
                <a:rPr lang="ko-KR" altLang="en-US" sz="1100" dirty="0" err="1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순천체</a:t>
              </a:r>
              <a:endParaRPr lang="ko-KR" altLang="en-US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>
                <a:lnSpc>
                  <a:spcPct val="120000"/>
                </a:lnSpc>
              </a:pPr>
              <a:r>
                <a:rPr lang="ko-KR" altLang="en-US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무료글꼴</a:t>
              </a:r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 </a:t>
              </a:r>
              <a:r>
                <a:rPr lang="ko-KR" altLang="en-US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김해시</a:t>
              </a:r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 </a:t>
              </a:r>
              <a:r>
                <a:rPr lang="ko-KR" altLang="en-US" sz="1100" dirty="0" err="1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김해가야체</a:t>
              </a:r>
              <a:endParaRPr lang="ko-KR" altLang="en-US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034887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9144000" cy="45719"/>
          </a:xfrm>
          <a:prstGeom prst="rect">
            <a:avLst/>
          </a:prstGeom>
          <a:gradFill>
            <a:gsLst>
              <a:gs pos="15000">
                <a:srgbClr val="0F8998"/>
              </a:gs>
              <a:gs pos="15000">
                <a:srgbClr val="0F385A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3966706" y="388031"/>
            <a:ext cx="12105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2400">
                <a:solidFill>
                  <a:schemeClr val="tx1">
                    <a:lumMod val="95000"/>
                    <a:lumOff val="5000"/>
                  </a:schemeClr>
                </a:solidFill>
                <a:latin typeface="김해가야체 Bold" panose="020B0803000000000000" pitchFamily="50" charset="-127"/>
                <a:ea typeface="김해가야체 Bold" panose="020B0803000000000000" pitchFamily="50" charset="-127"/>
              </a:defRPr>
            </a:lvl1pPr>
          </a:lstStyle>
          <a:p>
            <a:pPr algn="ctr"/>
            <a:r>
              <a:rPr lang="ko-KR" altLang="en-US" sz="4000" dirty="0">
                <a:solidFill>
                  <a:srgbClr val="0F385A"/>
                </a:solidFill>
              </a:rPr>
              <a:t>목차</a:t>
            </a:r>
            <a:endParaRPr lang="en-US" altLang="ko-KR" sz="4000" dirty="0">
              <a:solidFill>
                <a:srgbClr val="0F385A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709954" y="1225281"/>
            <a:ext cx="37240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2400">
                <a:solidFill>
                  <a:schemeClr val="tx1">
                    <a:lumMod val="95000"/>
                    <a:lumOff val="5000"/>
                  </a:schemeClr>
                </a:solidFill>
                <a:latin typeface="김해가야체 Bold" panose="020B0803000000000000" pitchFamily="50" charset="-127"/>
                <a:ea typeface="김해가야체 Bold" panose="020B0803000000000000" pitchFamily="50" charset="-127"/>
              </a:defRPr>
            </a:lvl1pPr>
          </a:lstStyle>
          <a:p>
            <a:pPr algn="ctr"/>
            <a:r>
              <a:rPr lang="en-US" altLang="ko-KR" sz="800" spc="2500" dirty="0">
                <a:solidFill>
                  <a:srgbClr val="0F385A"/>
                </a:solidFill>
                <a:latin typeface="김해가야체 Regular" panose="020B0603000000000000" pitchFamily="50" charset="-127"/>
                <a:ea typeface="김해가야체 Regular" panose="020B0603000000000000" pitchFamily="50" charset="-127"/>
              </a:rPr>
              <a:t> CONTENTS</a:t>
            </a:r>
            <a:endParaRPr lang="ko-KR" altLang="en-US" sz="800" spc="2500" dirty="0">
              <a:solidFill>
                <a:srgbClr val="0F385A"/>
              </a:solidFill>
              <a:latin typeface="김해가야체 Regular" panose="020B0603000000000000" pitchFamily="50" charset="-127"/>
              <a:ea typeface="김해가야체 Regular" panose="020B0603000000000000" pitchFamily="50" charset="-127"/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698401" y="2112792"/>
            <a:ext cx="2185214" cy="1905183"/>
            <a:chOff x="1898027" y="3584630"/>
            <a:chExt cx="2185214" cy="1905183"/>
          </a:xfrm>
        </p:grpSpPr>
        <p:sp>
          <p:nvSpPr>
            <p:cNvPr id="49" name="TextBox 48"/>
            <p:cNvSpPr txBox="1"/>
            <p:nvPr/>
          </p:nvSpPr>
          <p:spPr>
            <a:xfrm>
              <a:off x="1898027" y="4834249"/>
              <a:ext cx="2185214" cy="655564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extrusionH="6350"/>
            </a:bodyPr>
            <a:lstStyle>
              <a:defPPr>
                <a:defRPr lang="ko-KR"/>
              </a:defPPr>
              <a:lvl1pPr>
                <a:defRPr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김해가야체 Bold" panose="020B0803000000000000" pitchFamily="50" charset="-127"/>
                  <a:ea typeface="김해가야체 Bold" panose="020B0803000000000000" pitchFamily="50" charset="-127"/>
                </a:defRPr>
              </a:lvl1pPr>
            </a:lstStyle>
            <a:p>
              <a:pPr algn="ctr">
                <a:lnSpc>
                  <a:spcPct val="120000"/>
                </a:lnSpc>
              </a:pPr>
              <a:r>
                <a:rPr lang="ko-KR" altLang="en-US" sz="2000" dirty="0">
                  <a:solidFill>
                    <a:schemeClr val="tx1"/>
                  </a:solidFill>
                  <a:latin typeface="순천 R" panose="02020603020101020101" pitchFamily="18" charset="-127"/>
                  <a:ea typeface="순천 R" panose="02020603020101020101" pitchFamily="18" charset="-127"/>
                </a:rPr>
                <a:t>목차를 입력하세요</a:t>
              </a:r>
              <a:endParaRPr lang="en-US" altLang="ko-KR" sz="2000" dirty="0">
                <a:solidFill>
                  <a:schemeClr val="tx1"/>
                </a:solidFill>
                <a:latin typeface="순천 R" panose="02020603020101020101" pitchFamily="18" charset="-127"/>
                <a:ea typeface="순천 R" panose="02020603020101020101" pitchFamily="18" charset="-127"/>
              </a:endParaRPr>
            </a:p>
            <a:p>
              <a:pPr algn="ctr">
                <a:lnSpc>
                  <a:spcPct val="120000"/>
                </a:lnSpc>
              </a:pPr>
              <a:r>
                <a:rPr lang="ko-KR" altLang="en-US" sz="1000" dirty="0">
                  <a:solidFill>
                    <a:schemeClr val="tx1"/>
                  </a:solidFill>
                  <a:latin typeface="순천 R" panose="02020603020101020101" pitchFamily="18" charset="-127"/>
                  <a:ea typeface="순천 R" panose="02020603020101020101" pitchFamily="18" charset="-127"/>
                </a:rPr>
                <a:t>순천</a:t>
              </a:r>
              <a:r>
                <a:rPr lang="en-US" altLang="ko-KR" sz="1000" dirty="0">
                  <a:solidFill>
                    <a:schemeClr val="tx1"/>
                  </a:solidFill>
                  <a:latin typeface="순천 R" panose="02020603020101020101" pitchFamily="18" charset="-127"/>
                  <a:ea typeface="순천 R" panose="02020603020101020101" pitchFamily="18" charset="-127"/>
                </a:rPr>
                <a:t>R 20pt</a:t>
              </a:r>
              <a:r>
                <a:rPr lang="ko-KR" altLang="en-US" sz="1000" dirty="0">
                  <a:solidFill>
                    <a:schemeClr val="tx1"/>
                  </a:solidFill>
                  <a:latin typeface="순천 R" panose="02020603020101020101" pitchFamily="18" charset="-127"/>
                  <a:ea typeface="순천 R" panose="02020603020101020101" pitchFamily="18" charset="-127"/>
                </a:rPr>
                <a:t>입니다</a:t>
              </a:r>
              <a:endParaRPr lang="en-US" altLang="ko-KR" sz="1000" dirty="0">
                <a:solidFill>
                  <a:schemeClr val="tx1"/>
                </a:solidFill>
                <a:latin typeface="순천 R" panose="02020603020101020101" pitchFamily="18" charset="-127"/>
                <a:ea typeface="순천 R" panose="02020603020101020101" pitchFamily="18" charset="-127"/>
              </a:endParaRPr>
            </a:p>
          </p:txBody>
        </p:sp>
        <p:grpSp>
          <p:nvGrpSpPr>
            <p:cNvPr id="8" name="그룹 7"/>
            <p:cNvGrpSpPr/>
            <p:nvPr/>
          </p:nvGrpSpPr>
          <p:grpSpPr>
            <a:xfrm>
              <a:off x="2330731" y="3584630"/>
              <a:ext cx="1184258" cy="1154910"/>
              <a:chOff x="2330731" y="3584630"/>
              <a:chExt cx="1184258" cy="1154910"/>
            </a:xfrm>
          </p:grpSpPr>
          <p:grpSp>
            <p:nvGrpSpPr>
              <p:cNvPr id="6" name="그룹 5"/>
              <p:cNvGrpSpPr/>
              <p:nvPr/>
            </p:nvGrpSpPr>
            <p:grpSpPr>
              <a:xfrm>
                <a:off x="2330731" y="3584630"/>
                <a:ext cx="1184258" cy="1154910"/>
                <a:chOff x="2608780" y="3833163"/>
                <a:chExt cx="619111" cy="603770"/>
              </a:xfrm>
            </p:grpSpPr>
            <p:sp>
              <p:nvSpPr>
                <p:cNvPr id="50" name="타원 49"/>
                <p:cNvSpPr/>
                <p:nvPr/>
              </p:nvSpPr>
              <p:spPr>
                <a:xfrm>
                  <a:off x="2697319" y="3854919"/>
                  <a:ext cx="522775" cy="522775"/>
                </a:xfrm>
                <a:prstGeom prst="ellipse">
                  <a:avLst/>
                </a:prstGeom>
                <a:solidFill>
                  <a:srgbClr val="0B659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1" name="타원 50"/>
                <p:cNvSpPr/>
                <p:nvPr/>
              </p:nvSpPr>
              <p:spPr>
                <a:xfrm>
                  <a:off x="2608780" y="4214768"/>
                  <a:ext cx="222165" cy="222165"/>
                </a:xfrm>
                <a:prstGeom prst="ellipse">
                  <a:avLst/>
                </a:prstGeom>
                <a:solidFill>
                  <a:srgbClr val="14B4C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3" name="타원 52"/>
                <p:cNvSpPr/>
                <p:nvPr/>
              </p:nvSpPr>
              <p:spPr>
                <a:xfrm>
                  <a:off x="3159519" y="3833163"/>
                  <a:ext cx="68372" cy="68372"/>
                </a:xfrm>
                <a:prstGeom prst="ellipse">
                  <a:avLst/>
                </a:prstGeom>
                <a:solidFill>
                  <a:srgbClr val="14B4CA">
                    <a:alpha val="3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52" name="TextBox 51"/>
              <p:cNvSpPr txBox="1"/>
              <p:nvPr/>
            </p:nvSpPr>
            <p:spPr>
              <a:xfrm>
                <a:off x="2613583" y="3757360"/>
                <a:ext cx="771365" cy="7694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ko-KR"/>
                </a:defPPr>
                <a:lvl1pPr>
                  <a:defRPr sz="240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김해가야체 Bold" panose="020B0803000000000000" pitchFamily="50" charset="-127"/>
                    <a:ea typeface="김해가야체 Bold" panose="020B0803000000000000" pitchFamily="50" charset="-127"/>
                  </a:defRPr>
                </a:lvl1pPr>
              </a:lstStyle>
              <a:p>
                <a:pPr algn="ctr"/>
                <a:r>
                  <a:rPr lang="en-US" altLang="ko-KR" sz="4400" dirty="0">
                    <a:solidFill>
                      <a:schemeClr val="bg1"/>
                    </a:solidFill>
                    <a:latin typeface="순천 B" panose="02020603020101020101" pitchFamily="18" charset="-127"/>
                    <a:ea typeface="순천 B" panose="02020603020101020101" pitchFamily="18" charset="-127"/>
                  </a:rPr>
                  <a:t>01</a:t>
                </a:r>
              </a:p>
            </p:txBody>
          </p:sp>
        </p:grpSp>
      </p:grpSp>
      <p:grpSp>
        <p:nvGrpSpPr>
          <p:cNvPr id="115" name="그룹 114"/>
          <p:cNvGrpSpPr/>
          <p:nvPr/>
        </p:nvGrpSpPr>
        <p:grpSpPr>
          <a:xfrm>
            <a:off x="3488882" y="2112792"/>
            <a:ext cx="2185215" cy="1679352"/>
            <a:chOff x="1898027" y="3584630"/>
            <a:chExt cx="2185215" cy="1679352"/>
          </a:xfrm>
        </p:grpSpPr>
        <p:sp>
          <p:nvSpPr>
            <p:cNvPr id="116" name="TextBox 115"/>
            <p:cNvSpPr txBox="1"/>
            <p:nvPr/>
          </p:nvSpPr>
          <p:spPr>
            <a:xfrm>
              <a:off x="1898027" y="4834249"/>
              <a:ext cx="2185215" cy="429733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extrusionH="6350"/>
            </a:bodyPr>
            <a:lstStyle>
              <a:defPPr>
                <a:defRPr lang="ko-KR"/>
              </a:defPPr>
              <a:lvl1pPr>
                <a:defRPr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김해가야체 Bold" panose="020B0803000000000000" pitchFamily="50" charset="-127"/>
                  <a:ea typeface="김해가야체 Bold" panose="020B0803000000000000" pitchFamily="50" charset="-127"/>
                </a:defRPr>
              </a:lvl1pPr>
            </a:lstStyle>
            <a:p>
              <a:pPr algn="ctr">
                <a:lnSpc>
                  <a:spcPct val="120000"/>
                </a:lnSpc>
              </a:pPr>
              <a:r>
                <a:rPr lang="ko-KR" altLang="en-US" sz="2000" dirty="0">
                  <a:solidFill>
                    <a:schemeClr val="tx1"/>
                  </a:solidFill>
                  <a:latin typeface="순천 R" panose="02020603020101020101" pitchFamily="18" charset="-127"/>
                  <a:ea typeface="순천 R" panose="02020603020101020101" pitchFamily="18" charset="-127"/>
                </a:rPr>
                <a:t>목차를 입력하세요</a:t>
              </a:r>
              <a:endParaRPr lang="en-US" altLang="ko-KR" sz="2000" dirty="0">
                <a:solidFill>
                  <a:schemeClr val="tx1"/>
                </a:solidFill>
                <a:latin typeface="순천 R" panose="02020603020101020101" pitchFamily="18" charset="-127"/>
                <a:ea typeface="순천 R" panose="02020603020101020101" pitchFamily="18" charset="-127"/>
              </a:endParaRPr>
            </a:p>
          </p:txBody>
        </p:sp>
        <p:grpSp>
          <p:nvGrpSpPr>
            <p:cNvPr id="117" name="그룹 116"/>
            <p:cNvGrpSpPr/>
            <p:nvPr/>
          </p:nvGrpSpPr>
          <p:grpSpPr>
            <a:xfrm>
              <a:off x="2330731" y="3584630"/>
              <a:ext cx="1184258" cy="1154910"/>
              <a:chOff x="2330731" y="3584630"/>
              <a:chExt cx="1184258" cy="1154910"/>
            </a:xfrm>
          </p:grpSpPr>
          <p:grpSp>
            <p:nvGrpSpPr>
              <p:cNvPr id="118" name="그룹 117"/>
              <p:cNvGrpSpPr/>
              <p:nvPr/>
            </p:nvGrpSpPr>
            <p:grpSpPr>
              <a:xfrm>
                <a:off x="2330731" y="3584630"/>
                <a:ext cx="1184258" cy="1154910"/>
                <a:chOff x="2608780" y="3833163"/>
                <a:chExt cx="619111" cy="603770"/>
              </a:xfrm>
            </p:grpSpPr>
            <p:sp>
              <p:nvSpPr>
                <p:cNvPr id="120" name="타원 119"/>
                <p:cNvSpPr/>
                <p:nvPr/>
              </p:nvSpPr>
              <p:spPr>
                <a:xfrm>
                  <a:off x="2697319" y="3854919"/>
                  <a:ext cx="522775" cy="522775"/>
                </a:xfrm>
                <a:prstGeom prst="ellipse">
                  <a:avLst/>
                </a:prstGeom>
                <a:solidFill>
                  <a:srgbClr val="0B659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1" name="타원 120"/>
                <p:cNvSpPr/>
                <p:nvPr/>
              </p:nvSpPr>
              <p:spPr>
                <a:xfrm>
                  <a:off x="2608780" y="4214768"/>
                  <a:ext cx="222165" cy="222165"/>
                </a:xfrm>
                <a:prstGeom prst="ellipse">
                  <a:avLst/>
                </a:prstGeom>
                <a:solidFill>
                  <a:srgbClr val="14B4C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2" name="타원 121"/>
                <p:cNvSpPr/>
                <p:nvPr/>
              </p:nvSpPr>
              <p:spPr>
                <a:xfrm>
                  <a:off x="3159519" y="3833163"/>
                  <a:ext cx="68372" cy="68372"/>
                </a:xfrm>
                <a:prstGeom prst="ellipse">
                  <a:avLst/>
                </a:prstGeom>
                <a:solidFill>
                  <a:srgbClr val="14B4CA">
                    <a:alpha val="3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19" name="TextBox 118"/>
              <p:cNvSpPr txBox="1"/>
              <p:nvPr/>
            </p:nvSpPr>
            <p:spPr>
              <a:xfrm>
                <a:off x="2613583" y="3757360"/>
                <a:ext cx="771365" cy="7694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ko-KR"/>
                </a:defPPr>
                <a:lvl1pPr>
                  <a:defRPr sz="240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김해가야체 Bold" panose="020B0803000000000000" pitchFamily="50" charset="-127"/>
                    <a:ea typeface="김해가야체 Bold" panose="020B0803000000000000" pitchFamily="50" charset="-127"/>
                  </a:defRPr>
                </a:lvl1pPr>
              </a:lstStyle>
              <a:p>
                <a:pPr algn="ctr"/>
                <a:r>
                  <a:rPr lang="en-US" altLang="ko-KR" sz="4400" dirty="0">
                    <a:solidFill>
                      <a:schemeClr val="bg1"/>
                    </a:solidFill>
                    <a:latin typeface="순천 B" panose="02020603020101020101" pitchFamily="18" charset="-127"/>
                    <a:ea typeface="순천 B" panose="02020603020101020101" pitchFamily="18" charset="-127"/>
                  </a:rPr>
                  <a:t>02</a:t>
                </a:r>
              </a:p>
            </p:txBody>
          </p:sp>
        </p:grpSp>
      </p:grpSp>
      <p:grpSp>
        <p:nvGrpSpPr>
          <p:cNvPr id="123" name="그룹 122"/>
          <p:cNvGrpSpPr/>
          <p:nvPr/>
        </p:nvGrpSpPr>
        <p:grpSpPr>
          <a:xfrm>
            <a:off x="6279363" y="2112792"/>
            <a:ext cx="2185215" cy="1679352"/>
            <a:chOff x="1898027" y="3584630"/>
            <a:chExt cx="2185215" cy="1679352"/>
          </a:xfrm>
        </p:grpSpPr>
        <p:sp>
          <p:nvSpPr>
            <p:cNvPr id="124" name="TextBox 123"/>
            <p:cNvSpPr txBox="1"/>
            <p:nvPr/>
          </p:nvSpPr>
          <p:spPr>
            <a:xfrm>
              <a:off x="1898027" y="4834249"/>
              <a:ext cx="2185215" cy="429733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extrusionH="6350"/>
            </a:bodyPr>
            <a:lstStyle>
              <a:defPPr>
                <a:defRPr lang="ko-KR"/>
              </a:defPPr>
              <a:lvl1pPr>
                <a:defRPr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김해가야체 Bold" panose="020B0803000000000000" pitchFamily="50" charset="-127"/>
                  <a:ea typeface="김해가야체 Bold" panose="020B0803000000000000" pitchFamily="50" charset="-127"/>
                </a:defRPr>
              </a:lvl1pPr>
            </a:lstStyle>
            <a:p>
              <a:pPr algn="ctr">
                <a:lnSpc>
                  <a:spcPct val="120000"/>
                </a:lnSpc>
              </a:pPr>
              <a:r>
                <a:rPr lang="ko-KR" altLang="en-US" sz="2000" dirty="0">
                  <a:solidFill>
                    <a:schemeClr val="tx1"/>
                  </a:solidFill>
                  <a:latin typeface="순천 R" panose="02020603020101020101" pitchFamily="18" charset="-127"/>
                  <a:ea typeface="순천 R" panose="02020603020101020101" pitchFamily="18" charset="-127"/>
                </a:rPr>
                <a:t>목차를 입력하세요</a:t>
              </a:r>
              <a:endParaRPr lang="en-US" altLang="ko-KR" sz="2000" dirty="0">
                <a:solidFill>
                  <a:schemeClr val="tx1"/>
                </a:solidFill>
                <a:latin typeface="순천 R" panose="02020603020101020101" pitchFamily="18" charset="-127"/>
                <a:ea typeface="순천 R" panose="02020603020101020101" pitchFamily="18" charset="-127"/>
              </a:endParaRPr>
            </a:p>
          </p:txBody>
        </p:sp>
        <p:grpSp>
          <p:nvGrpSpPr>
            <p:cNvPr id="125" name="그룹 124"/>
            <p:cNvGrpSpPr/>
            <p:nvPr/>
          </p:nvGrpSpPr>
          <p:grpSpPr>
            <a:xfrm>
              <a:off x="2330731" y="3584630"/>
              <a:ext cx="1184258" cy="1154910"/>
              <a:chOff x="2330731" y="3584630"/>
              <a:chExt cx="1184258" cy="1154910"/>
            </a:xfrm>
          </p:grpSpPr>
          <p:grpSp>
            <p:nvGrpSpPr>
              <p:cNvPr id="126" name="그룹 125"/>
              <p:cNvGrpSpPr/>
              <p:nvPr/>
            </p:nvGrpSpPr>
            <p:grpSpPr>
              <a:xfrm>
                <a:off x="2330731" y="3584630"/>
                <a:ext cx="1184258" cy="1154910"/>
                <a:chOff x="2608780" y="3833163"/>
                <a:chExt cx="619111" cy="603770"/>
              </a:xfrm>
            </p:grpSpPr>
            <p:sp>
              <p:nvSpPr>
                <p:cNvPr id="128" name="타원 127"/>
                <p:cNvSpPr/>
                <p:nvPr/>
              </p:nvSpPr>
              <p:spPr>
                <a:xfrm>
                  <a:off x="2697319" y="3854919"/>
                  <a:ext cx="522775" cy="522775"/>
                </a:xfrm>
                <a:prstGeom prst="ellipse">
                  <a:avLst/>
                </a:prstGeom>
                <a:solidFill>
                  <a:srgbClr val="0B659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9" name="타원 128"/>
                <p:cNvSpPr/>
                <p:nvPr/>
              </p:nvSpPr>
              <p:spPr>
                <a:xfrm>
                  <a:off x="2608780" y="4214768"/>
                  <a:ext cx="222165" cy="222165"/>
                </a:xfrm>
                <a:prstGeom prst="ellipse">
                  <a:avLst/>
                </a:prstGeom>
                <a:solidFill>
                  <a:srgbClr val="14B4C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0" name="타원 129"/>
                <p:cNvSpPr/>
                <p:nvPr/>
              </p:nvSpPr>
              <p:spPr>
                <a:xfrm>
                  <a:off x="3159519" y="3833163"/>
                  <a:ext cx="68372" cy="68372"/>
                </a:xfrm>
                <a:prstGeom prst="ellipse">
                  <a:avLst/>
                </a:prstGeom>
                <a:solidFill>
                  <a:srgbClr val="14B4CA">
                    <a:alpha val="3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27" name="TextBox 126"/>
              <p:cNvSpPr txBox="1"/>
              <p:nvPr/>
            </p:nvSpPr>
            <p:spPr>
              <a:xfrm>
                <a:off x="2613583" y="3757360"/>
                <a:ext cx="771365" cy="7694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ko-KR"/>
                </a:defPPr>
                <a:lvl1pPr>
                  <a:defRPr sz="240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김해가야체 Bold" panose="020B0803000000000000" pitchFamily="50" charset="-127"/>
                    <a:ea typeface="김해가야체 Bold" panose="020B0803000000000000" pitchFamily="50" charset="-127"/>
                  </a:defRPr>
                </a:lvl1pPr>
              </a:lstStyle>
              <a:p>
                <a:pPr algn="ctr"/>
                <a:r>
                  <a:rPr lang="en-US" altLang="ko-KR" sz="4400" dirty="0">
                    <a:solidFill>
                      <a:schemeClr val="bg1"/>
                    </a:solidFill>
                    <a:latin typeface="순천 B" panose="02020603020101020101" pitchFamily="18" charset="-127"/>
                    <a:ea typeface="순천 B" panose="02020603020101020101" pitchFamily="18" charset="-127"/>
                  </a:rPr>
                  <a:t>03</a:t>
                </a:r>
              </a:p>
            </p:txBody>
          </p:sp>
        </p:grpSp>
      </p:grpSp>
      <p:grpSp>
        <p:nvGrpSpPr>
          <p:cNvPr id="131" name="그룹 130"/>
          <p:cNvGrpSpPr/>
          <p:nvPr/>
        </p:nvGrpSpPr>
        <p:grpSpPr>
          <a:xfrm>
            <a:off x="698401" y="4598311"/>
            <a:ext cx="2185215" cy="1679352"/>
            <a:chOff x="1898027" y="3584630"/>
            <a:chExt cx="2185215" cy="1679352"/>
          </a:xfrm>
        </p:grpSpPr>
        <p:sp>
          <p:nvSpPr>
            <p:cNvPr id="132" name="TextBox 131"/>
            <p:cNvSpPr txBox="1"/>
            <p:nvPr/>
          </p:nvSpPr>
          <p:spPr>
            <a:xfrm>
              <a:off x="1898027" y="4834249"/>
              <a:ext cx="2185215" cy="429733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extrusionH="6350"/>
            </a:bodyPr>
            <a:lstStyle>
              <a:defPPr>
                <a:defRPr lang="ko-KR"/>
              </a:defPPr>
              <a:lvl1pPr>
                <a:defRPr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김해가야체 Bold" panose="020B0803000000000000" pitchFamily="50" charset="-127"/>
                  <a:ea typeface="김해가야체 Bold" panose="020B0803000000000000" pitchFamily="50" charset="-127"/>
                </a:defRPr>
              </a:lvl1pPr>
            </a:lstStyle>
            <a:p>
              <a:pPr algn="ctr">
                <a:lnSpc>
                  <a:spcPct val="120000"/>
                </a:lnSpc>
              </a:pPr>
              <a:r>
                <a:rPr lang="ko-KR" altLang="en-US" sz="2000" dirty="0">
                  <a:solidFill>
                    <a:schemeClr val="tx1"/>
                  </a:solidFill>
                  <a:latin typeface="순천 R" panose="02020603020101020101" pitchFamily="18" charset="-127"/>
                  <a:ea typeface="순천 R" panose="02020603020101020101" pitchFamily="18" charset="-127"/>
                </a:rPr>
                <a:t>목차를 입력하세요</a:t>
              </a:r>
              <a:endParaRPr lang="en-US" altLang="ko-KR" sz="2000" dirty="0">
                <a:solidFill>
                  <a:schemeClr val="tx1"/>
                </a:solidFill>
                <a:latin typeface="순천 R" panose="02020603020101020101" pitchFamily="18" charset="-127"/>
                <a:ea typeface="순천 R" panose="02020603020101020101" pitchFamily="18" charset="-127"/>
              </a:endParaRPr>
            </a:p>
          </p:txBody>
        </p:sp>
        <p:grpSp>
          <p:nvGrpSpPr>
            <p:cNvPr id="133" name="그룹 132"/>
            <p:cNvGrpSpPr/>
            <p:nvPr/>
          </p:nvGrpSpPr>
          <p:grpSpPr>
            <a:xfrm>
              <a:off x="2330731" y="3584630"/>
              <a:ext cx="1184258" cy="1154910"/>
              <a:chOff x="2330731" y="3584630"/>
              <a:chExt cx="1184258" cy="1154910"/>
            </a:xfrm>
          </p:grpSpPr>
          <p:grpSp>
            <p:nvGrpSpPr>
              <p:cNvPr id="134" name="그룹 133"/>
              <p:cNvGrpSpPr/>
              <p:nvPr/>
            </p:nvGrpSpPr>
            <p:grpSpPr>
              <a:xfrm>
                <a:off x="2330731" y="3584630"/>
                <a:ext cx="1184258" cy="1154910"/>
                <a:chOff x="2608780" y="3833163"/>
                <a:chExt cx="619111" cy="603770"/>
              </a:xfrm>
            </p:grpSpPr>
            <p:sp>
              <p:nvSpPr>
                <p:cNvPr id="136" name="타원 135"/>
                <p:cNvSpPr/>
                <p:nvPr/>
              </p:nvSpPr>
              <p:spPr>
                <a:xfrm>
                  <a:off x="2697319" y="3854919"/>
                  <a:ext cx="522775" cy="522775"/>
                </a:xfrm>
                <a:prstGeom prst="ellipse">
                  <a:avLst/>
                </a:prstGeom>
                <a:solidFill>
                  <a:srgbClr val="0B659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7" name="타원 136"/>
                <p:cNvSpPr/>
                <p:nvPr/>
              </p:nvSpPr>
              <p:spPr>
                <a:xfrm>
                  <a:off x="2608780" y="4214768"/>
                  <a:ext cx="222165" cy="222165"/>
                </a:xfrm>
                <a:prstGeom prst="ellipse">
                  <a:avLst/>
                </a:prstGeom>
                <a:solidFill>
                  <a:srgbClr val="14B4C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8" name="타원 137"/>
                <p:cNvSpPr/>
                <p:nvPr/>
              </p:nvSpPr>
              <p:spPr>
                <a:xfrm>
                  <a:off x="3159519" y="3833163"/>
                  <a:ext cx="68372" cy="68372"/>
                </a:xfrm>
                <a:prstGeom prst="ellipse">
                  <a:avLst/>
                </a:prstGeom>
                <a:solidFill>
                  <a:srgbClr val="14B4CA">
                    <a:alpha val="3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35" name="TextBox 134"/>
              <p:cNvSpPr txBox="1"/>
              <p:nvPr/>
            </p:nvSpPr>
            <p:spPr>
              <a:xfrm>
                <a:off x="2613583" y="3757360"/>
                <a:ext cx="771365" cy="7694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ko-KR"/>
                </a:defPPr>
                <a:lvl1pPr>
                  <a:defRPr sz="240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김해가야체 Bold" panose="020B0803000000000000" pitchFamily="50" charset="-127"/>
                    <a:ea typeface="김해가야체 Bold" panose="020B0803000000000000" pitchFamily="50" charset="-127"/>
                  </a:defRPr>
                </a:lvl1pPr>
              </a:lstStyle>
              <a:p>
                <a:pPr algn="ctr"/>
                <a:r>
                  <a:rPr lang="en-US" altLang="ko-KR" sz="4400" dirty="0">
                    <a:solidFill>
                      <a:schemeClr val="bg1"/>
                    </a:solidFill>
                    <a:latin typeface="순천 B" panose="02020603020101020101" pitchFamily="18" charset="-127"/>
                    <a:ea typeface="순천 B" panose="02020603020101020101" pitchFamily="18" charset="-127"/>
                  </a:rPr>
                  <a:t>04</a:t>
                </a:r>
              </a:p>
            </p:txBody>
          </p:sp>
        </p:grpSp>
      </p:grpSp>
      <p:grpSp>
        <p:nvGrpSpPr>
          <p:cNvPr id="139" name="그룹 138"/>
          <p:cNvGrpSpPr/>
          <p:nvPr/>
        </p:nvGrpSpPr>
        <p:grpSpPr>
          <a:xfrm>
            <a:off x="3488882" y="4598311"/>
            <a:ext cx="2185215" cy="1679352"/>
            <a:chOff x="1898027" y="3584630"/>
            <a:chExt cx="2185215" cy="1679352"/>
          </a:xfrm>
        </p:grpSpPr>
        <p:sp>
          <p:nvSpPr>
            <p:cNvPr id="140" name="TextBox 139"/>
            <p:cNvSpPr txBox="1"/>
            <p:nvPr/>
          </p:nvSpPr>
          <p:spPr>
            <a:xfrm>
              <a:off x="1898027" y="4834249"/>
              <a:ext cx="2185215" cy="429733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extrusionH="6350"/>
            </a:bodyPr>
            <a:lstStyle>
              <a:defPPr>
                <a:defRPr lang="ko-KR"/>
              </a:defPPr>
              <a:lvl1pPr>
                <a:defRPr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김해가야체 Bold" panose="020B0803000000000000" pitchFamily="50" charset="-127"/>
                  <a:ea typeface="김해가야체 Bold" panose="020B0803000000000000" pitchFamily="50" charset="-127"/>
                </a:defRPr>
              </a:lvl1pPr>
            </a:lstStyle>
            <a:p>
              <a:pPr algn="ctr">
                <a:lnSpc>
                  <a:spcPct val="120000"/>
                </a:lnSpc>
              </a:pPr>
              <a:r>
                <a:rPr lang="ko-KR" altLang="en-US" sz="2000" dirty="0">
                  <a:solidFill>
                    <a:schemeClr val="tx1"/>
                  </a:solidFill>
                  <a:latin typeface="순천 R" panose="02020603020101020101" pitchFamily="18" charset="-127"/>
                  <a:ea typeface="순천 R" panose="02020603020101020101" pitchFamily="18" charset="-127"/>
                </a:rPr>
                <a:t>목차를 입력하세요</a:t>
              </a:r>
              <a:endParaRPr lang="en-US" altLang="ko-KR" sz="2000" dirty="0">
                <a:solidFill>
                  <a:schemeClr val="tx1"/>
                </a:solidFill>
                <a:latin typeface="순천 R" panose="02020603020101020101" pitchFamily="18" charset="-127"/>
                <a:ea typeface="순천 R" panose="02020603020101020101" pitchFamily="18" charset="-127"/>
              </a:endParaRPr>
            </a:p>
          </p:txBody>
        </p:sp>
        <p:grpSp>
          <p:nvGrpSpPr>
            <p:cNvPr id="141" name="그룹 140"/>
            <p:cNvGrpSpPr/>
            <p:nvPr/>
          </p:nvGrpSpPr>
          <p:grpSpPr>
            <a:xfrm>
              <a:off x="2330731" y="3584630"/>
              <a:ext cx="1184258" cy="1154910"/>
              <a:chOff x="2330731" y="3584630"/>
              <a:chExt cx="1184258" cy="1154910"/>
            </a:xfrm>
          </p:grpSpPr>
          <p:grpSp>
            <p:nvGrpSpPr>
              <p:cNvPr id="142" name="그룹 141"/>
              <p:cNvGrpSpPr/>
              <p:nvPr/>
            </p:nvGrpSpPr>
            <p:grpSpPr>
              <a:xfrm>
                <a:off x="2330731" y="3584630"/>
                <a:ext cx="1184258" cy="1154910"/>
                <a:chOff x="2608780" y="3833163"/>
                <a:chExt cx="619111" cy="603770"/>
              </a:xfrm>
            </p:grpSpPr>
            <p:sp>
              <p:nvSpPr>
                <p:cNvPr id="144" name="타원 143"/>
                <p:cNvSpPr/>
                <p:nvPr/>
              </p:nvSpPr>
              <p:spPr>
                <a:xfrm>
                  <a:off x="2697319" y="3854919"/>
                  <a:ext cx="522775" cy="522775"/>
                </a:xfrm>
                <a:prstGeom prst="ellipse">
                  <a:avLst/>
                </a:prstGeom>
                <a:solidFill>
                  <a:srgbClr val="0B659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5" name="타원 144"/>
                <p:cNvSpPr/>
                <p:nvPr/>
              </p:nvSpPr>
              <p:spPr>
                <a:xfrm>
                  <a:off x="2608780" y="4214768"/>
                  <a:ext cx="222165" cy="222165"/>
                </a:xfrm>
                <a:prstGeom prst="ellipse">
                  <a:avLst/>
                </a:prstGeom>
                <a:solidFill>
                  <a:srgbClr val="14B4C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6" name="타원 145"/>
                <p:cNvSpPr/>
                <p:nvPr/>
              </p:nvSpPr>
              <p:spPr>
                <a:xfrm>
                  <a:off x="3159519" y="3833163"/>
                  <a:ext cx="68372" cy="68372"/>
                </a:xfrm>
                <a:prstGeom prst="ellipse">
                  <a:avLst/>
                </a:prstGeom>
                <a:solidFill>
                  <a:srgbClr val="14B4CA">
                    <a:alpha val="3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43" name="TextBox 142"/>
              <p:cNvSpPr txBox="1"/>
              <p:nvPr/>
            </p:nvSpPr>
            <p:spPr>
              <a:xfrm>
                <a:off x="2613583" y="3757360"/>
                <a:ext cx="771365" cy="7694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ko-KR"/>
                </a:defPPr>
                <a:lvl1pPr>
                  <a:defRPr sz="240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김해가야체 Bold" panose="020B0803000000000000" pitchFamily="50" charset="-127"/>
                    <a:ea typeface="김해가야체 Bold" panose="020B0803000000000000" pitchFamily="50" charset="-127"/>
                  </a:defRPr>
                </a:lvl1pPr>
              </a:lstStyle>
              <a:p>
                <a:pPr algn="ctr"/>
                <a:r>
                  <a:rPr lang="en-US" altLang="ko-KR" sz="4400" dirty="0">
                    <a:solidFill>
                      <a:schemeClr val="bg1"/>
                    </a:solidFill>
                    <a:latin typeface="순천 B" panose="02020603020101020101" pitchFamily="18" charset="-127"/>
                    <a:ea typeface="순천 B" panose="02020603020101020101" pitchFamily="18" charset="-127"/>
                  </a:rPr>
                  <a:t>05</a:t>
                </a:r>
              </a:p>
            </p:txBody>
          </p:sp>
        </p:grpSp>
      </p:grpSp>
      <p:grpSp>
        <p:nvGrpSpPr>
          <p:cNvPr id="147" name="그룹 146"/>
          <p:cNvGrpSpPr/>
          <p:nvPr/>
        </p:nvGrpSpPr>
        <p:grpSpPr>
          <a:xfrm>
            <a:off x="6279363" y="4598311"/>
            <a:ext cx="2185215" cy="1679352"/>
            <a:chOff x="1898027" y="3584630"/>
            <a:chExt cx="2185215" cy="1679352"/>
          </a:xfrm>
        </p:grpSpPr>
        <p:sp>
          <p:nvSpPr>
            <p:cNvPr id="148" name="TextBox 147"/>
            <p:cNvSpPr txBox="1"/>
            <p:nvPr/>
          </p:nvSpPr>
          <p:spPr>
            <a:xfrm>
              <a:off x="1898027" y="4834249"/>
              <a:ext cx="2185215" cy="429733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extrusionH="6350"/>
            </a:bodyPr>
            <a:lstStyle>
              <a:defPPr>
                <a:defRPr lang="ko-KR"/>
              </a:defPPr>
              <a:lvl1pPr>
                <a:defRPr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김해가야체 Bold" panose="020B0803000000000000" pitchFamily="50" charset="-127"/>
                  <a:ea typeface="김해가야체 Bold" panose="020B0803000000000000" pitchFamily="50" charset="-127"/>
                </a:defRPr>
              </a:lvl1pPr>
            </a:lstStyle>
            <a:p>
              <a:pPr algn="ctr">
                <a:lnSpc>
                  <a:spcPct val="120000"/>
                </a:lnSpc>
              </a:pPr>
              <a:r>
                <a:rPr lang="ko-KR" altLang="en-US" sz="2000" dirty="0">
                  <a:solidFill>
                    <a:schemeClr val="tx1"/>
                  </a:solidFill>
                  <a:latin typeface="순천 R" panose="02020603020101020101" pitchFamily="18" charset="-127"/>
                  <a:ea typeface="순천 R" panose="02020603020101020101" pitchFamily="18" charset="-127"/>
                </a:rPr>
                <a:t>목차를 입력하세요</a:t>
              </a:r>
              <a:endParaRPr lang="en-US" altLang="ko-KR" sz="2000" dirty="0">
                <a:solidFill>
                  <a:schemeClr val="tx1"/>
                </a:solidFill>
                <a:latin typeface="순천 R" panose="02020603020101020101" pitchFamily="18" charset="-127"/>
                <a:ea typeface="순천 R" panose="02020603020101020101" pitchFamily="18" charset="-127"/>
              </a:endParaRPr>
            </a:p>
          </p:txBody>
        </p:sp>
        <p:grpSp>
          <p:nvGrpSpPr>
            <p:cNvPr id="149" name="그룹 148"/>
            <p:cNvGrpSpPr/>
            <p:nvPr/>
          </p:nvGrpSpPr>
          <p:grpSpPr>
            <a:xfrm>
              <a:off x="2330731" y="3584630"/>
              <a:ext cx="1184258" cy="1154910"/>
              <a:chOff x="2330731" y="3584630"/>
              <a:chExt cx="1184258" cy="1154910"/>
            </a:xfrm>
          </p:grpSpPr>
          <p:grpSp>
            <p:nvGrpSpPr>
              <p:cNvPr id="150" name="그룹 149"/>
              <p:cNvGrpSpPr/>
              <p:nvPr/>
            </p:nvGrpSpPr>
            <p:grpSpPr>
              <a:xfrm>
                <a:off x="2330731" y="3584630"/>
                <a:ext cx="1184258" cy="1154910"/>
                <a:chOff x="2608780" y="3833163"/>
                <a:chExt cx="619111" cy="603770"/>
              </a:xfrm>
            </p:grpSpPr>
            <p:sp>
              <p:nvSpPr>
                <p:cNvPr id="152" name="타원 151"/>
                <p:cNvSpPr/>
                <p:nvPr/>
              </p:nvSpPr>
              <p:spPr>
                <a:xfrm>
                  <a:off x="2697319" y="3854919"/>
                  <a:ext cx="522775" cy="522775"/>
                </a:xfrm>
                <a:prstGeom prst="ellipse">
                  <a:avLst/>
                </a:prstGeom>
                <a:solidFill>
                  <a:srgbClr val="0B659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3" name="타원 152"/>
                <p:cNvSpPr/>
                <p:nvPr/>
              </p:nvSpPr>
              <p:spPr>
                <a:xfrm>
                  <a:off x="2608780" y="4214768"/>
                  <a:ext cx="222165" cy="222165"/>
                </a:xfrm>
                <a:prstGeom prst="ellipse">
                  <a:avLst/>
                </a:prstGeom>
                <a:solidFill>
                  <a:srgbClr val="14B4C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4" name="타원 153"/>
                <p:cNvSpPr/>
                <p:nvPr/>
              </p:nvSpPr>
              <p:spPr>
                <a:xfrm>
                  <a:off x="3159519" y="3833163"/>
                  <a:ext cx="68372" cy="68372"/>
                </a:xfrm>
                <a:prstGeom prst="ellipse">
                  <a:avLst/>
                </a:prstGeom>
                <a:solidFill>
                  <a:srgbClr val="14B4CA">
                    <a:alpha val="3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51" name="TextBox 150"/>
              <p:cNvSpPr txBox="1"/>
              <p:nvPr/>
            </p:nvSpPr>
            <p:spPr>
              <a:xfrm>
                <a:off x="2613583" y="3757360"/>
                <a:ext cx="771365" cy="7694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ko-KR"/>
                </a:defPPr>
                <a:lvl1pPr>
                  <a:defRPr sz="240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김해가야체 Bold" panose="020B0803000000000000" pitchFamily="50" charset="-127"/>
                    <a:ea typeface="김해가야체 Bold" panose="020B0803000000000000" pitchFamily="50" charset="-127"/>
                  </a:defRPr>
                </a:lvl1pPr>
              </a:lstStyle>
              <a:p>
                <a:pPr algn="ctr"/>
                <a:r>
                  <a:rPr lang="en-US" altLang="ko-KR" sz="4400" dirty="0">
                    <a:solidFill>
                      <a:schemeClr val="bg1"/>
                    </a:solidFill>
                    <a:latin typeface="순천 B" panose="02020603020101020101" pitchFamily="18" charset="-127"/>
                    <a:ea typeface="순천 B" panose="02020603020101020101" pitchFamily="18" charset="-127"/>
                  </a:rPr>
                  <a:t>06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090253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2283758"/>
            <a:ext cx="9143999" cy="4574242"/>
          </a:xfrm>
          <a:prstGeom prst="rect">
            <a:avLst/>
          </a:prstGeom>
          <a:solidFill>
            <a:srgbClr val="0F38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/>
          <p:cNvGrpSpPr/>
          <p:nvPr/>
        </p:nvGrpSpPr>
        <p:grpSpPr>
          <a:xfrm>
            <a:off x="795546" y="1155408"/>
            <a:ext cx="2507490" cy="2445350"/>
            <a:chOff x="2608780" y="3833163"/>
            <a:chExt cx="619111" cy="603770"/>
          </a:xfrm>
        </p:grpSpPr>
        <p:sp>
          <p:nvSpPr>
            <p:cNvPr id="9" name="타원 8"/>
            <p:cNvSpPr/>
            <p:nvPr/>
          </p:nvSpPr>
          <p:spPr>
            <a:xfrm>
              <a:off x="2697319" y="3854919"/>
              <a:ext cx="522775" cy="522775"/>
            </a:xfrm>
            <a:prstGeom prst="ellipse">
              <a:avLst/>
            </a:prstGeom>
            <a:solidFill>
              <a:srgbClr val="0B65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타원 9"/>
            <p:cNvSpPr/>
            <p:nvPr/>
          </p:nvSpPr>
          <p:spPr>
            <a:xfrm>
              <a:off x="2608780" y="4214768"/>
              <a:ext cx="222165" cy="222165"/>
            </a:xfrm>
            <a:prstGeom prst="ellipse">
              <a:avLst/>
            </a:prstGeom>
            <a:solidFill>
              <a:srgbClr val="14B4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타원 10"/>
            <p:cNvSpPr/>
            <p:nvPr/>
          </p:nvSpPr>
          <p:spPr>
            <a:xfrm>
              <a:off x="3159519" y="3833163"/>
              <a:ext cx="68372" cy="68372"/>
            </a:xfrm>
            <a:prstGeom prst="ellipse">
              <a:avLst/>
            </a:prstGeom>
            <a:solidFill>
              <a:srgbClr val="14B4CA">
                <a:alpha val="3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1588682" y="1576566"/>
            <a:ext cx="1358065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2400">
                <a:solidFill>
                  <a:schemeClr val="tx1">
                    <a:lumMod val="95000"/>
                    <a:lumOff val="5000"/>
                  </a:schemeClr>
                </a:solidFill>
                <a:latin typeface="김해가야체 Bold" panose="020B0803000000000000" pitchFamily="50" charset="-127"/>
                <a:ea typeface="김해가야체 Bold" panose="020B0803000000000000" pitchFamily="50" charset="-127"/>
              </a:defRPr>
            </a:lvl1pPr>
          </a:lstStyle>
          <a:p>
            <a:pPr algn="ctr"/>
            <a:r>
              <a:rPr lang="en-US" altLang="ko-KR" sz="8800" dirty="0">
                <a:solidFill>
                  <a:schemeClr val="bg1"/>
                </a:solidFill>
                <a:latin typeface="순천 B" panose="02020603020101020101" pitchFamily="18" charset="-127"/>
                <a:ea typeface="순천 B" panose="02020603020101020101" pitchFamily="18" charset="-127"/>
              </a:rPr>
              <a:t>01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490893" y="3593441"/>
            <a:ext cx="529343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2400">
                <a:solidFill>
                  <a:schemeClr val="tx1">
                    <a:lumMod val="95000"/>
                    <a:lumOff val="5000"/>
                  </a:schemeClr>
                </a:solidFill>
                <a:latin typeface="김해가야체 Bold" panose="020B0803000000000000" pitchFamily="50" charset="-127"/>
                <a:ea typeface="김해가야체 Bold" panose="020B0803000000000000" pitchFamily="50" charset="-127"/>
              </a:defRPr>
            </a:lvl1pPr>
          </a:lstStyle>
          <a:p>
            <a:r>
              <a:rPr lang="ko-KR" altLang="en-US" sz="4800">
                <a:solidFill>
                  <a:schemeClr val="bg1"/>
                </a:solidFill>
              </a:rPr>
              <a:t>제목을 </a:t>
            </a:r>
            <a:r>
              <a:rPr lang="ko-KR" altLang="en-US" sz="4800" dirty="0">
                <a:solidFill>
                  <a:schemeClr val="bg1"/>
                </a:solidFill>
              </a:rPr>
              <a:t>입력하세요</a:t>
            </a:r>
            <a:endParaRPr lang="en-US" altLang="ko-KR" sz="4800" dirty="0">
              <a:solidFill>
                <a:schemeClr val="bg1"/>
              </a:solidFill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2490893" y="4570879"/>
            <a:ext cx="6141379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2595176" y="4692529"/>
            <a:ext cx="1976823" cy="36221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6350"/>
          </a:bodyPr>
          <a:lstStyle>
            <a:defPPr>
              <a:defRPr lang="ko-KR"/>
            </a:defPPr>
            <a:lvl1pPr>
              <a:defRPr sz="2400">
                <a:solidFill>
                  <a:schemeClr val="tx1">
                    <a:lumMod val="95000"/>
                    <a:lumOff val="5000"/>
                  </a:schemeClr>
                </a:solidFill>
                <a:latin typeface="김해가야체 Bold" panose="020B0803000000000000" pitchFamily="50" charset="-127"/>
                <a:ea typeface="김해가야체 Bold" panose="020B0803000000000000" pitchFamily="50" charset="-127"/>
              </a:defRPr>
            </a:lvl1pPr>
          </a:lstStyle>
          <a:p>
            <a:pPr>
              <a:lnSpc>
                <a:spcPct val="120000"/>
              </a:lnSpc>
            </a:pPr>
            <a:r>
              <a:rPr lang="ko-KR" altLang="en-US" sz="1600">
                <a:solidFill>
                  <a:srgbClr val="93DDFC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텍스트를 입력하세요</a:t>
            </a:r>
            <a:endParaRPr lang="en-US" altLang="ko-KR" sz="800" dirty="0">
              <a:solidFill>
                <a:srgbClr val="93DDFC"/>
              </a:solidFill>
              <a:latin typeface="순천 R" panose="02020603020101020101" pitchFamily="18" charset="-127"/>
              <a:ea typeface="순천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387807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양쪽 모서리가 둥근 사각형 10"/>
          <p:cNvSpPr/>
          <p:nvPr/>
        </p:nvSpPr>
        <p:spPr>
          <a:xfrm flipV="1">
            <a:off x="368751" y="0"/>
            <a:ext cx="2692867" cy="571560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91C3DF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2694"/>
            <a:ext cx="9143999" cy="2281064"/>
          </a:xfrm>
          <a:prstGeom prst="rect">
            <a:avLst/>
          </a:prstGeom>
          <a:solidFill>
            <a:srgbClr val="0F38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양쪽 모서리가 둥근 사각형 1"/>
          <p:cNvSpPr/>
          <p:nvPr/>
        </p:nvSpPr>
        <p:spPr>
          <a:xfrm flipH="1" flipV="1">
            <a:off x="495990" y="0"/>
            <a:ext cx="2692867" cy="5595456"/>
          </a:xfrm>
          <a:prstGeom prst="round2SameRect">
            <a:avLst>
              <a:gd name="adj1" fmla="val 50000"/>
              <a:gd name="adj2" fmla="val 0"/>
            </a:avLst>
          </a:prstGeom>
          <a:blipFill dpi="0" rotWithShape="0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3188857" y="25167"/>
            <a:ext cx="2579552" cy="2610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2400">
                <a:solidFill>
                  <a:schemeClr val="tx1">
                    <a:lumMod val="95000"/>
                    <a:lumOff val="5000"/>
                  </a:schemeClr>
                </a:solidFill>
                <a:latin typeface="김해가야체 Bold" panose="020B0803000000000000" pitchFamily="50" charset="-127"/>
                <a:ea typeface="김해가야체 Bold" panose="020B0803000000000000" pitchFamily="50" charset="-127"/>
              </a:defRPr>
            </a:lvl1pPr>
          </a:lstStyle>
          <a:p>
            <a:pPr>
              <a:lnSpc>
                <a:spcPct val="120000"/>
              </a:lnSpc>
            </a:pPr>
            <a:r>
              <a:rPr lang="en-US" altLang="ko-KR" sz="1000" dirty="0">
                <a:solidFill>
                  <a:schemeClr val="bg1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※ [</a:t>
            </a:r>
            <a:r>
              <a:rPr lang="ko-KR" altLang="en-US" sz="1000" dirty="0">
                <a:solidFill>
                  <a:schemeClr val="bg1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이미지</a:t>
            </a:r>
            <a:r>
              <a:rPr lang="en-US" altLang="ko-KR" sz="1000" dirty="0">
                <a:solidFill>
                  <a:schemeClr val="bg1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] </a:t>
            </a:r>
            <a:r>
              <a:rPr lang="ko-KR" altLang="en-US" sz="1000" dirty="0">
                <a:solidFill>
                  <a:schemeClr val="bg1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한국관광공사</a:t>
            </a:r>
            <a:r>
              <a:rPr lang="en-US" altLang="ko-KR" sz="1000" dirty="0">
                <a:solidFill>
                  <a:schemeClr val="bg1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, </a:t>
            </a:r>
            <a:r>
              <a:rPr lang="ko-KR" altLang="en-US" sz="1000" dirty="0">
                <a:solidFill>
                  <a:schemeClr val="bg1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부산송도해수욕장</a:t>
            </a:r>
            <a:endParaRPr lang="en-US" altLang="ko-KR" sz="1000" dirty="0">
              <a:solidFill>
                <a:schemeClr val="bg1"/>
              </a:solidFill>
              <a:latin typeface="순천 R" panose="02020603020101020101" pitchFamily="18" charset="-127"/>
              <a:ea typeface="순천 R" panose="02020603020101020101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467229" y="1732995"/>
            <a:ext cx="628248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2400">
                <a:solidFill>
                  <a:schemeClr val="tx1">
                    <a:lumMod val="95000"/>
                    <a:lumOff val="5000"/>
                  </a:schemeClr>
                </a:solidFill>
                <a:latin typeface="김해가야체 Bold" panose="020B0803000000000000" pitchFamily="50" charset="-127"/>
                <a:ea typeface="김해가야체 Bold" panose="020B0803000000000000" pitchFamily="50" charset="-127"/>
              </a:defRPr>
            </a:lvl1pPr>
          </a:lstStyle>
          <a:p>
            <a:pPr algn="r"/>
            <a:r>
              <a:rPr lang="en-US" altLang="ko-KR" sz="5400" dirty="0">
                <a:solidFill>
                  <a:srgbClr val="86ECFA">
                    <a:alpha val="80000"/>
                  </a:srgbClr>
                </a:solidFill>
              </a:rPr>
              <a:t>INTRODUCTION</a:t>
            </a:r>
          </a:p>
        </p:txBody>
      </p:sp>
      <p:grpSp>
        <p:nvGrpSpPr>
          <p:cNvPr id="18" name="그룹 17"/>
          <p:cNvGrpSpPr/>
          <p:nvPr/>
        </p:nvGrpSpPr>
        <p:grpSpPr>
          <a:xfrm>
            <a:off x="3657179" y="3047796"/>
            <a:ext cx="2286285" cy="372815"/>
            <a:chOff x="5497981" y="5399971"/>
            <a:chExt cx="2286285" cy="372815"/>
          </a:xfrm>
        </p:grpSpPr>
        <p:sp>
          <p:nvSpPr>
            <p:cNvPr id="16" name="모서리가 둥근 직사각형 15"/>
            <p:cNvSpPr/>
            <p:nvPr/>
          </p:nvSpPr>
          <p:spPr>
            <a:xfrm>
              <a:off x="5497981" y="5399971"/>
              <a:ext cx="2286285" cy="372815"/>
            </a:xfrm>
            <a:prstGeom prst="roundRect">
              <a:avLst>
                <a:gd name="adj" fmla="val 50000"/>
              </a:avLst>
            </a:prstGeom>
            <a:solidFill>
              <a:srgbClr val="AED3E8"/>
            </a:solidFill>
            <a:ln>
              <a:noFill/>
            </a:ln>
            <a:effectLst>
              <a:outerShdw dist="63500" dir="2700000" algn="tl" rotWithShape="0">
                <a:srgbClr val="91C3DF">
                  <a:alpha val="3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765499" y="5406605"/>
              <a:ext cx="1754005" cy="3284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김해가야체 Bold" panose="020B0803000000000000" pitchFamily="50" charset="-127"/>
                  <a:ea typeface="김해가야체 Bold" panose="020B0803000000000000" pitchFamily="50" charset="-127"/>
                </a:defRPr>
              </a:lvl1pPr>
            </a:lstStyle>
            <a:p>
              <a:pPr algn="ctr">
                <a:lnSpc>
                  <a:spcPct val="120000"/>
                </a:lnSpc>
              </a:pPr>
              <a:r>
                <a:rPr lang="ko-KR" altLang="en-US" sz="1400" dirty="0">
                  <a:solidFill>
                    <a:srgbClr val="0F385A"/>
                  </a:solidFill>
                  <a:latin typeface="순천 R" panose="02020603020101020101" pitchFamily="18" charset="-127"/>
                  <a:ea typeface="순천 R" panose="02020603020101020101" pitchFamily="18" charset="-127"/>
                </a:rPr>
                <a:t>텍스트를 입력하세요</a:t>
              </a:r>
              <a:endParaRPr lang="en-US" altLang="ko-KR" sz="1400" dirty="0">
                <a:solidFill>
                  <a:srgbClr val="0F385A"/>
                </a:solidFill>
                <a:latin typeface="순천 R" panose="02020603020101020101" pitchFamily="18" charset="-127"/>
                <a:ea typeface="순천 R" panose="02020603020101020101" pitchFamily="18" charset="-127"/>
              </a:endParaRPr>
            </a:p>
          </p:txBody>
        </p:sp>
      </p:grpSp>
      <p:sp>
        <p:nvSpPr>
          <p:cNvPr id="5" name="양쪽 모서리가 둥근 사각형 4"/>
          <p:cNvSpPr/>
          <p:nvPr/>
        </p:nvSpPr>
        <p:spPr>
          <a:xfrm rot="10800000" flipV="1">
            <a:off x="134220" y="4433591"/>
            <a:ext cx="1619077" cy="2424409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B6598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/>
          <p:cNvSpPr txBox="1"/>
          <p:nvPr/>
        </p:nvSpPr>
        <p:spPr>
          <a:xfrm>
            <a:off x="4016745" y="3539446"/>
            <a:ext cx="4155305" cy="978729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6350"/>
          </a:bodyPr>
          <a:lstStyle>
            <a:defPPr>
              <a:defRPr lang="ko-KR"/>
            </a:defPPr>
            <a:lvl1pPr>
              <a:defRPr sz="2400">
                <a:solidFill>
                  <a:schemeClr val="tx1">
                    <a:lumMod val="95000"/>
                    <a:lumOff val="5000"/>
                  </a:schemeClr>
                </a:solidFill>
                <a:latin typeface="김해가야체 Bold" panose="020B0803000000000000" pitchFamily="50" charset="-127"/>
                <a:ea typeface="김해가야체 Bold" panose="020B0803000000000000" pitchFamily="50" charset="-127"/>
              </a:defRPr>
            </a:lvl1pPr>
          </a:lstStyle>
          <a:p>
            <a:pPr>
              <a:lnSpc>
                <a:spcPct val="120000"/>
              </a:lnSpc>
            </a:pPr>
            <a:r>
              <a:rPr lang="ko-KR" altLang="en-US" sz="1200" dirty="0">
                <a:solidFill>
                  <a:srgbClr val="0F385A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국가나 지방자치단체 및 공공기관이 보유</a:t>
            </a:r>
            <a:r>
              <a:rPr lang="en-US" altLang="ko-KR" sz="1200" dirty="0">
                <a:solidFill>
                  <a:srgbClr val="0F385A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·</a:t>
            </a:r>
            <a:r>
              <a:rPr lang="ko-KR" altLang="en-US" sz="1200" dirty="0">
                <a:solidFill>
                  <a:srgbClr val="0F385A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관리하고 있는 </a:t>
            </a:r>
            <a:endParaRPr lang="en-US" altLang="ko-KR" sz="1200" dirty="0">
              <a:solidFill>
                <a:srgbClr val="0F385A"/>
              </a:solidFill>
              <a:latin typeface="순천 R" panose="02020603020101020101" pitchFamily="18" charset="-127"/>
              <a:ea typeface="순천 R" panose="02020603020101020101" pitchFamily="18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1200" dirty="0">
                <a:solidFill>
                  <a:srgbClr val="0F385A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공공저작물은 그 양이 방대하고 품질과 정보의 정확성으로</a:t>
            </a:r>
            <a:r>
              <a:rPr lang="en-US" altLang="ko-KR" sz="1200" dirty="0">
                <a:solidFill>
                  <a:srgbClr val="0F385A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, </a:t>
            </a:r>
          </a:p>
          <a:p>
            <a:pPr>
              <a:lnSpc>
                <a:spcPct val="120000"/>
              </a:lnSpc>
            </a:pPr>
            <a:r>
              <a:rPr lang="ko-KR" altLang="en-US" sz="1200" dirty="0">
                <a:solidFill>
                  <a:srgbClr val="0F385A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민간 영역에서 적극적으로 활용된다면 </a:t>
            </a:r>
            <a:endParaRPr lang="en-US" altLang="ko-KR" sz="1200" dirty="0">
              <a:solidFill>
                <a:srgbClr val="0F385A"/>
              </a:solidFill>
              <a:latin typeface="순천 R" panose="02020603020101020101" pitchFamily="18" charset="-127"/>
              <a:ea typeface="순천 R" panose="02020603020101020101" pitchFamily="18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1200" dirty="0">
                <a:solidFill>
                  <a:srgbClr val="0F385A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경제적</a:t>
            </a:r>
            <a:r>
              <a:rPr lang="en-US" altLang="ko-KR" sz="1200" dirty="0">
                <a:solidFill>
                  <a:srgbClr val="0F385A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·</a:t>
            </a:r>
            <a:r>
              <a:rPr lang="ko-KR" altLang="en-US" sz="1200" dirty="0">
                <a:solidFill>
                  <a:srgbClr val="0F385A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문화적 부가가치 창출에 큰 도움을 줄 수 있습니다</a:t>
            </a:r>
            <a:r>
              <a:rPr lang="en-US" altLang="ko-KR" sz="1200" dirty="0">
                <a:solidFill>
                  <a:srgbClr val="0F385A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.</a:t>
            </a:r>
          </a:p>
        </p:txBody>
      </p:sp>
      <p:grpSp>
        <p:nvGrpSpPr>
          <p:cNvPr id="38" name="그룹 37"/>
          <p:cNvGrpSpPr/>
          <p:nvPr/>
        </p:nvGrpSpPr>
        <p:grpSpPr>
          <a:xfrm>
            <a:off x="3657179" y="4934814"/>
            <a:ext cx="2286285" cy="372815"/>
            <a:chOff x="5497981" y="5399971"/>
            <a:chExt cx="2286285" cy="372815"/>
          </a:xfrm>
        </p:grpSpPr>
        <p:sp>
          <p:nvSpPr>
            <p:cNvPr id="39" name="모서리가 둥근 직사각형 38"/>
            <p:cNvSpPr/>
            <p:nvPr/>
          </p:nvSpPr>
          <p:spPr>
            <a:xfrm>
              <a:off x="5497981" y="5399971"/>
              <a:ext cx="2286285" cy="372815"/>
            </a:xfrm>
            <a:prstGeom prst="roundRect">
              <a:avLst>
                <a:gd name="adj" fmla="val 50000"/>
              </a:avLst>
            </a:prstGeom>
            <a:solidFill>
              <a:srgbClr val="AED3E8"/>
            </a:solidFill>
            <a:ln>
              <a:noFill/>
            </a:ln>
            <a:effectLst>
              <a:outerShdw dist="63500" dir="2700000" algn="tl" rotWithShape="0">
                <a:srgbClr val="91C3DF">
                  <a:alpha val="3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5765499" y="5406605"/>
              <a:ext cx="1754005" cy="3284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김해가야체 Bold" panose="020B0803000000000000" pitchFamily="50" charset="-127"/>
                  <a:ea typeface="김해가야체 Bold" panose="020B0803000000000000" pitchFamily="50" charset="-127"/>
                </a:defRPr>
              </a:lvl1pPr>
            </a:lstStyle>
            <a:p>
              <a:pPr algn="ctr">
                <a:lnSpc>
                  <a:spcPct val="120000"/>
                </a:lnSpc>
              </a:pPr>
              <a:r>
                <a:rPr lang="ko-KR" altLang="en-US" sz="1400" dirty="0">
                  <a:solidFill>
                    <a:srgbClr val="0F385A"/>
                  </a:solidFill>
                  <a:latin typeface="순천 R" panose="02020603020101020101" pitchFamily="18" charset="-127"/>
                  <a:ea typeface="순천 R" panose="02020603020101020101" pitchFamily="18" charset="-127"/>
                </a:rPr>
                <a:t>텍스트를 입력하세요</a:t>
              </a:r>
              <a:endParaRPr lang="en-US" altLang="ko-KR" sz="1400" dirty="0">
                <a:solidFill>
                  <a:srgbClr val="0F385A"/>
                </a:solidFill>
                <a:latin typeface="순천 R" panose="02020603020101020101" pitchFamily="18" charset="-127"/>
                <a:ea typeface="순천 R" panose="02020603020101020101" pitchFamily="18" charset="-127"/>
              </a:endParaRPr>
            </a:p>
          </p:txBody>
        </p:sp>
      </p:grpSp>
      <p:sp>
        <p:nvSpPr>
          <p:cNvPr id="41" name="TextBox 40"/>
          <p:cNvSpPr txBox="1"/>
          <p:nvPr/>
        </p:nvSpPr>
        <p:spPr>
          <a:xfrm>
            <a:off x="4016745" y="5426464"/>
            <a:ext cx="4487126" cy="959558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6350"/>
          </a:bodyPr>
          <a:lstStyle>
            <a:defPPr>
              <a:defRPr lang="ko-KR"/>
            </a:defPPr>
            <a:lvl1pPr>
              <a:defRPr sz="2400">
                <a:solidFill>
                  <a:schemeClr val="tx1">
                    <a:lumMod val="95000"/>
                    <a:lumOff val="5000"/>
                  </a:schemeClr>
                </a:solidFill>
                <a:latin typeface="김해가야체 Bold" panose="020B0803000000000000" pitchFamily="50" charset="-127"/>
                <a:ea typeface="김해가야체 Bold" panose="020B0803000000000000" pitchFamily="50" charset="-127"/>
              </a:defRPr>
            </a:lvl1pPr>
          </a:lstStyle>
          <a:p>
            <a:pPr>
              <a:lnSpc>
                <a:spcPct val="120000"/>
              </a:lnSpc>
            </a:pPr>
            <a:r>
              <a:rPr lang="ko-KR" altLang="en-US" sz="1200" dirty="0">
                <a:solidFill>
                  <a:srgbClr val="0F385A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공공저작물에 대한 이용허락 절차의 부재</a:t>
            </a:r>
            <a:r>
              <a:rPr lang="en-US" altLang="ko-KR" sz="1200" dirty="0">
                <a:solidFill>
                  <a:srgbClr val="0F385A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, </a:t>
            </a:r>
          </a:p>
          <a:p>
            <a:pPr>
              <a:lnSpc>
                <a:spcPct val="120000"/>
              </a:lnSpc>
            </a:pPr>
            <a:r>
              <a:rPr lang="ko-KR" altLang="en-US" sz="1200" dirty="0">
                <a:solidFill>
                  <a:srgbClr val="0F385A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저작권 권리 처리 문제 등으로 인한 활용의 어려움을 없애고자</a:t>
            </a:r>
            <a:r>
              <a:rPr lang="en-US" altLang="ko-KR" sz="1200" dirty="0">
                <a:solidFill>
                  <a:srgbClr val="0F385A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, </a:t>
            </a:r>
          </a:p>
          <a:p>
            <a:pPr>
              <a:lnSpc>
                <a:spcPct val="120000"/>
              </a:lnSpc>
            </a:pPr>
            <a:r>
              <a:rPr lang="ko-KR" altLang="en-US" sz="1200" dirty="0">
                <a:solidFill>
                  <a:srgbClr val="0F385A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표준화된 이용허락표시제도인 </a:t>
            </a:r>
            <a:r>
              <a:rPr lang="en-US" altLang="ko-KR" sz="1200" dirty="0">
                <a:solidFill>
                  <a:srgbClr val="0F385A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‘</a:t>
            </a:r>
            <a:r>
              <a:rPr lang="ko-KR" altLang="en-US" sz="1200" dirty="0">
                <a:solidFill>
                  <a:srgbClr val="0F385A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공공누리</a:t>
            </a:r>
            <a:r>
              <a:rPr lang="en-US" altLang="ko-KR" sz="1200" dirty="0">
                <a:solidFill>
                  <a:srgbClr val="0F385A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’</a:t>
            </a:r>
            <a:r>
              <a:rPr lang="ko-KR" altLang="en-US" sz="1200" dirty="0">
                <a:solidFill>
                  <a:srgbClr val="0F385A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를 도입하게 되었고</a:t>
            </a:r>
            <a:r>
              <a:rPr lang="en-US" altLang="ko-KR" sz="1200" dirty="0">
                <a:solidFill>
                  <a:srgbClr val="0F385A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, </a:t>
            </a:r>
          </a:p>
          <a:p>
            <a:pPr>
              <a:lnSpc>
                <a:spcPct val="120000"/>
              </a:lnSpc>
            </a:pPr>
            <a:r>
              <a:rPr lang="en-US" altLang="ko-KR" sz="1200" dirty="0">
                <a:solidFill>
                  <a:srgbClr val="0F385A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‘</a:t>
            </a:r>
            <a:r>
              <a:rPr lang="ko-KR" altLang="en-US" sz="1200" dirty="0">
                <a:solidFill>
                  <a:srgbClr val="0F385A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누구나 자유롭게 이용할 수 있게 한다</a:t>
            </a:r>
            <a:r>
              <a:rPr lang="en-US" altLang="ko-KR" sz="1200" dirty="0">
                <a:solidFill>
                  <a:srgbClr val="0F385A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’ </a:t>
            </a:r>
            <a:r>
              <a:rPr lang="ko-KR" altLang="en-US" sz="1200" dirty="0">
                <a:solidFill>
                  <a:srgbClr val="0F385A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라는 의미를 담고 있습니다</a:t>
            </a:r>
            <a:r>
              <a:rPr lang="en-US" altLang="ko-KR" sz="1200" dirty="0">
                <a:solidFill>
                  <a:srgbClr val="0F385A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.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6839069" y="1498145"/>
            <a:ext cx="1854996" cy="3508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6350"/>
          </a:bodyPr>
          <a:lstStyle>
            <a:defPPr>
              <a:defRPr lang="ko-KR"/>
            </a:defPPr>
            <a:lvl1pPr>
              <a:defRPr sz="2400">
                <a:solidFill>
                  <a:schemeClr val="tx1">
                    <a:lumMod val="95000"/>
                    <a:lumOff val="5000"/>
                  </a:schemeClr>
                </a:solidFill>
                <a:latin typeface="김해가야체 Bold" panose="020B0803000000000000" pitchFamily="50" charset="-127"/>
                <a:ea typeface="김해가야체 Bold" panose="020B0803000000000000" pitchFamily="50" charset="-127"/>
              </a:defRPr>
            </a:lvl1pPr>
          </a:lstStyle>
          <a:p>
            <a:pPr algn="r">
              <a:lnSpc>
                <a:spcPct val="120000"/>
              </a:lnSpc>
            </a:pPr>
            <a:r>
              <a:rPr lang="ko-KR" altLang="en-US" sz="1400">
                <a:solidFill>
                  <a:schemeClr val="bg1"/>
                </a:solidFill>
                <a:latin typeface="김해가야체 Regular" panose="020B0603000000000000" pitchFamily="50" charset="-127"/>
                <a:ea typeface="김해가야체 Regular" panose="020B0603000000000000" pitchFamily="50" charset="-127"/>
              </a:rPr>
              <a:t>텍스트를 입력하세요</a:t>
            </a:r>
            <a:endParaRPr lang="en-US" altLang="ko-KR" sz="1400" dirty="0">
              <a:solidFill>
                <a:schemeClr val="bg1"/>
              </a:solidFill>
              <a:latin typeface="김해가야체 Regular" panose="020B0603000000000000" pitchFamily="50" charset="-127"/>
              <a:ea typeface="김해가야체 Regular" panose="020B0603000000000000" pitchFamily="50" charset="-127"/>
            </a:endParaRPr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8185" y="50334"/>
            <a:ext cx="931892" cy="342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239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오른쪽 화살표 17"/>
          <p:cNvSpPr/>
          <p:nvPr/>
        </p:nvSpPr>
        <p:spPr>
          <a:xfrm>
            <a:off x="487601" y="3287559"/>
            <a:ext cx="8168799" cy="304800"/>
          </a:xfrm>
          <a:prstGeom prst="rightArrow">
            <a:avLst>
              <a:gd name="adj1" fmla="val 25000"/>
              <a:gd name="adj2" fmla="val 50000"/>
            </a:avLst>
          </a:prstGeom>
          <a:solidFill>
            <a:srgbClr val="46BEE1"/>
          </a:solidFill>
          <a:ln>
            <a:noFill/>
          </a:ln>
          <a:effectLst>
            <a:outerShdw blurRad="38100" dist="127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49" name="그룹 248"/>
          <p:cNvGrpSpPr/>
          <p:nvPr/>
        </p:nvGrpSpPr>
        <p:grpSpPr>
          <a:xfrm>
            <a:off x="686231" y="2573287"/>
            <a:ext cx="860898" cy="926661"/>
            <a:chOff x="2842135" y="3114763"/>
            <a:chExt cx="860898" cy="926661"/>
          </a:xfrm>
        </p:grpSpPr>
        <p:cxnSp>
          <p:nvCxnSpPr>
            <p:cNvPr id="81" name="직선 연결선 80"/>
            <p:cNvCxnSpPr>
              <a:stCxn id="80" idx="2"/>
              <a:endCxn id="82" idx="0"/>
            </p:cNvCxnSpPr>
            <p:nvPr/>
          </p:nvCxnSpPr>
          <p:spPr>
            <a:xfrm>
              <a:off x="3272585" y="3453317"/>
              <a:ext cx="0" cy="464282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타원 81"/>
            <p:cNvSpPr/>
            <p:nvPr/>
          </p:nvSpPr>
          <p:spPr>
            <a:xfrm>
              <a:off x="3210672" y="3917599"/>
              <a:ext cx="123825" cy="123825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F385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9" name="모서리가 둥근 직사각형 78"/>
            <p:cNvSpPr/>
            <p:nvPr/>
          </p:nvSpPr>
          <p:spPr>
            <a:xfrm>
              <a:off x="2842135" y="3137056"/>
              <a:ext cx="860898" cy="301063"/>
            </a:xfrm>
            <a:prstGeom prst="roundRect">
              <a:avLst>
                <a:gd name="adj" fmla="val 0"/>
              </a:avLst>
            </a:prstGeom>
            <a:solidFill>
              <a:srgbClr val="91C3DF"/>
            </a:solidFill>
            <a:ln>
              <a:noFill/>
            </a:ln>
            <a:effectLst>
              <a:outerShdw dist="63500" dir="2700000" algn="tl" rotWithShape="0">
                <a:srgbClr val="91C3DF">
                  <a:alpha val="3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2965449" y="3114763"/>
              <a:ext cx="61427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김해가야체 Bold" panose="020B0803000000000000" pitchFamily="50" charset="-127"/>
                  <a:ea typeface="김해가야체 Bold" panose="020B0803000000000000" pitchFamily="50" charset="-127"/>
                </a:defRPr>
              </a:lvl1pPr>
            </a:lstStyle>
            <a:p>
              <a:pPr algn="ctr"/>
              <a:r>
                <a:rPr lang="en-US" altLang="ko-KR" sz="1600" dirty="0">
                  <a:solidFill>
                    <a:schemeClr val="bg1"/>
                  </a:solidFill>
                  <a:latin typeface="순천 B" panose="02020603020101020101" pitchFamily="18" charset="-127"/>
                  <a:ea typeface="순천 B" panose="02020603020101020101" pitchFamily="18" charset="-127"/>
                </a:rPr>
                <a:t>2012</a:t>
              </a:r>
            </a:p>
          </p:txBody>
        </p:sp>
      </p:grpSp>
      <p:grpSp>
        <p:nvGrpSpPr>
          <p:cNvPr id="222" name="그룹 221"/>
          <p:cNvGrpSpPr/>
          <p:nvPr/>
        </p:nvGrpSpPr>
        <p:grpSpPr>
          <a:xfrm>
            <a:off x="2412998" y="2573287"/>
            <a:ext cx="860898" cy="926661"/>
            <a:chOff x="2949222" y="3114763"/>
            <a:chExt cx="860898" cy="926661"/>
          </a:xfrm>
        </p:grpSpPr>
        <p:cxnSp>
          <p:nvCxnSpPr>
            <p:cNvPr id="251" name="직선 연결선 250"/>
            <p:cNvCxnSpPr>
              <a:stCxn id="254" idx="2"/>
              <a:endCxn id="252" idx="0"/>
            </p:cNvCxnSpPr>
            <p:nvPr/>
          </p:nvCxnSpPr>
          <p:spPr>
            <a:xfrm>
              <a:off x="3379672" y="3453317"/>
              <a:ext cx="0" cy="464282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2" name="타원 251"/>
            <p:cNvSpPr/>
            <p:nvPr/>
          </p:nvSpPr>
          <p:spPr>
            <a:xfrm>
              <a:off x="3317759" y="3917599"/>
              <a:ext cx="123825" cy="123825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F385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3" name="모서리가 둥근 직사각형 252"/>
            <p:cNvSpPr/>
            <p:nvPr/>
          </p:nvSpPr>
          <p:spPr>
            <a:xfrm>
              <a:off x="2949222" y="3137056"/>
              <a:ext cx="860898" cy="301063"/>
            </a:xfrm>
            <a:prstGeom prst="roundRect">
              <a:avLst>
                <a:gd name="adj" fmla="val 0"/>
              </a:avLst>
            </a:prstGeom>
            <a:solidFill>
              <a:srgbClr val="91C3DF"/>
            </a:solidFill>
            <a:ln>
              <a:noFill/>
            </a:ln>
            <a:effectLst>
              <a:outerShdw dist="63500" dir="2700000" algn="tl" rotWithShape="0">
                <a:srgbClr val="91C3DF">
                  <a:alpha val="3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254" name="TextBox 253"/>
            <p:cNvSpPr txBox="1"/>
            <p:nvPr/>
          </p:nvSpPr>
          <p:spPr>
            <a:xfrm>
              <a:off x="3072536" y="3114763"/>
              <a:ext cx="61427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김해가야체 Bold" panose="020B0803000000000000" pitchFamily="50" charset="-127"/>
                  <a:ea typeface="김해가야체 Bold" panose="020B0803000000000000" pitchFamily="50" charset="-127"/>
                </a:defRPr>
              </a:lvl1pPr>
            </a:lstStyle>
            <a:p>
              <a:pPr algn="ctr"/>
              <a:r>
                <a:rPr lang="en-US" altLang="ko-KR" sz="1600" dirty="0">
                  <a:solidFill>
                    <a:schemeClr val="bg1"/>
                  </a:solidFill>
                  <a:latin typeface="순천 B" panose="02020603020101020101" pitchFamily="18" charset="-127"/>
                  <a:ea typeface="순천 B" panose="02020603020101020101" pitchFamily="18" charset="-127"/>
                </a:rPr>
                <a:t>2014</a:t>
              </a:r>
            </a:p>
          </p:txBody>
        </p:sp>
      </p:grpSp>
      <p:grpSp>
        <p:nvGrpSpPr>
          <p:cNvPr id="255" name="그룹 254"/>
          <p:cNvGrpSpPr/>
          <p:nvPr/>
        </p:nvGrpSpPr>
        <p:grpSpPr>
          <a:xfrm>
            <a:off x="4139765" y="2573287"/>
            <a:ext cx="860898" cy="926661"/>
            <a:chOff x="2889899" y="3114763"/>
            <a:chExt cx="860898" cy="926661"/>
          </a:xfrm>
        </p:grpSpPr>
        <p:cxnSp>
          <p:nvCxnSpPr>
            <p:cNvPr id="256" name="직선 연결선 255"/>
            <p:cNvCxnSpPr>
              <a:stCxn id="259" idx="2"/>
              <a:endCxn id="257" idx="0"/>
            </p:cNvCxnSpPr>
            <p:nvPr/>
          </p:nvCxnSpPr>
          <p:spPr>
            <a:xfrm>
              <a:off x="3320349" y="3453317"/>
              <a:ext cx="0" cy="464282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7" name="타원 256"/>
            <p:cNvSpPr/>
            <p:nvPr/>
          </p:nvSpPr>
          <p:spPr>
            <a:xfrm>
              <a:off x="3258436" y="3917599"/>
              <a:ext cx="123825" cy="123825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F385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8" name="모서리가 둥근 직사각형 257"/>
            <p:cNvSpPr/>
            <p:nvPr/>
          </p:nvSpPr>
          <p:spPr>
            <a:xfrm>
              <a:off x="2889899" y="3137056"/>
              <a:ext cx="860898" cy="301063"/>
            </a:xfrm>
            <a:prstGeom prst="roundRect">
              <a:avLst>
                <a:gd name="adj" fmla="val 0"/>
              </a:avLst>
            </a:prstGeom>
            <a:solidFill>
              <a:srgbClr val="91C3DF"/>
            </a:solidFill>
            <a:ln>
              <a:noFill/>
            </a:ln>
            <a:effectLst>
              <a:outerShdw dist="63500" dir="2700000" algn="tl" rotWithShape="0">
                <a:srgbClr val="91C3DF">
                  <a:alpha val="3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259" name="TextBox 258"/>
            <p:cNvSpPr txBox="1"/>
            <p:nvPr/>
          </p:nvSpPr>
          <p:spPr>
            <a:xfrm>
              <a:off x="3013213" y="3114763"/>
              <a:ext cx="61427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김해가야체 Bold" panose="020B0803000000000000" pitchFamily="50" charset="-127"/>
                  <a:ea typeface="김해가야체 Bold" panose="020B0803000000000000" pitchFamily="50" charset="-127"/>
                </a:defRPr>
              </a:lvl1pPr>
            </a:lstStyle>
            <a:p>
              <a:pPr algn="ctr"/>
              <a:r>
                <a:rPr lang="en-US" altLang="ko-KR" sz="1600" dirty="0">
                  <a:solidFill>
                    <a:schemeClr val="bg1"/>
                  </a:solidFill>
                  <a:latin typeface="순천 B" panose="02020603020101020101" pitchFamily="18" charset="-127"/>
                  <a:ea typeface="순천 B" panose="02020603020101020101" pitchFamily="18" charset="-127"/>
                </a:rPr>
                <a:t>2016</a:t>
              </a:r>
            </a:p>
          </p:txBody>
        </p:sp>
      </p:grpSp>
      <p:grpSp>
        <p:nvGrpSpPr>
          <p:cNvPr id="260" name="그룹 259"/>
          <p:cNvGrpSpPr/>
          <p:nvPr/>
        </p:nvGrpSpPr>
        <p:grpSpPr>
          <a:xfrm>
            <a:off x="5866533" y="2573287"/>
            <a:ext cx="860898" cy="926661"/>
            <a:chOff x="2949222" y="3114763"/>
            <a:chExt cx="860898" cy="926661"/>
          </a:xfrm>
        </p:grpSpPr>
        <p:cxnSp>
          <p:nvCxnSpPr>
            <p:cNvPr id="261" name="직선 연결선 260"/>
            <p:cNvCxnSpPr>
              <a:stCxn id="264" idx="2"/>
              <a:endCxn id="262" idx="0"/>
            </p:cNvCxnSpPr>
            <p:nvPr/>
          </p:nvCxnSpPr>
          <p:spPr>
            <a:xfrm>
              <a:off x="3379672" y="3453317"/>
              <a:ext cx="0" cy="464282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2" name="타원 261"/>
            <p:cNvSpPr/>
            <p:nvPr/>
          </p:nvSpPr>
          <p:spPr>
            <a:xfrm>
              <a:off x="3317759" y="3917599"/>
              <a:ext cx="123825" cy="123825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F385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3" name="모서리가 둥근 직사각형 262"/>
            <p:cNvSpPr/>
            <p:nvPr/>
          </p:nvSpPr>
          <p:spPr>
            <a:xfrm>
              <a:off x="2949222" y="3137056"/>
              <a:ext cx="860898" cy="301063"/>
            </a:xfrm>
            <a:prstGeom prst="roundRect">
              <a:avLst>
                <a:gd name="adj" fmla="val 0"/>
              </a:avLst>
            </a:prstGeom>
            <a:solidFill>
              <a:srgbClr val="91C3DF"/>
            </a:solidFill>
            <a:ln>
              <a:noFill/>
            </a:ln>
            <a:effectLst>
              <a:outerShdw dist="63500" dir="2700000" algn="tl" rotWithShape="0">
                <a:srgbClr val="91C3DF">
                  <a:alpha val="3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264" name="TextBox 263"/>
            <p:cNvSpPr txBox="1"/>
            <p:nvPr/>
          </p:nvSpPr>
          <p:spPr>
            <a:xfrm>
              <a:off x="3072536" y="3114763"/>
              <a:ext cx="61427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김해가야체 Bold" panose="020B0803000000000000" pitchFamily="50" charset="-127"/>
                  <a:ea typeface="김해가야체 Bold" panose="020B0803000000000000" pitchFamily="50" charset="-127"/>
                </a:defRPr>
              </a:lvl1pPr>
            </a:lstStyle>
            <a:p>
              <a:pPr algn="ctr"/>
              <a:r>
                <a:rPr lang="en-US" altLang="ko-KR" sz="1600" dirty="0">
                  <a:solidFill>
                    <a:schemeClr val="bg1"/>
                  </a:solidFill>
                  <a:latin typeface="순천 B" panose="02020603020101020101" pitchFamily="18" charset="-127"/>
                  <a:ea typeface="순천 B" panose="02020603020101020101" pitchFamily="18" charset="-127"/>
                </a:rPr>
                <a:t>2018</a:t>
              </a:r>
            </a:p>
          </p:txBody>
        </p:sp>
      </p:grpSp>
      <p:grpSp>
        <p:nvGrpSpPr>
          <p:cNvPr id="265" name="그룹 264"/>
          <p:cNvGrpSpPr/>
          <p:nvPr/>
        </p:nvGrpSpPr>
        <p:grpSpPr>
          <a:xfrm>
            <a:off x="7593301" y="2573287"/>
            <a:ext cx="860898" cy="926661"/>
            <a:chOff x="2949222" y="3114763"/>
            <a:chExt cx="860898" cy="926661"/>
          </a:xfrm>
        </p:grpSpPr>
        <p:cxnSp>
          <p:nvCxnSpPr>
            <p:cNvPr id="266" name="직선 연결선 265"/>
            <p:cNvCxnSpPr>
              <a:stCxn id="269" idx="2"/>
              <a:endCxn id="267" idx="0"/>
            </p:cNvCxnSpPr>
            <p:nvPr/>
          </p:nvCxnSpPr>
          <p:spPr>
            <a:xfrm>
              <a:off x="3379672" y="3453317"/>
              <a:ext cx="0" cy="464282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7" name="타원 266"/>
            <p:cNvSpPr/>
            <p:nvPr/>
          </p:nvSpPr>
          <p:spPr>
            <a:xfrm>
              <a:off x="3317759" y="3917599"/>
              <a:ext cx="123825" cy="123825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F385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8" name="모서리가 둥근 직사각형 267"/>
            <p:cNvSpPr/>
            <p:nvPr/>
          </p:nvSpPr>
          <p:spPr>
            <a:xfrm>
              <a:off x="2949222" y="3137056"/>
              <a:ext cx="860898" cy="301063"/>
            </a:xfrm>
            <a:prstGeom prst="roundRect">
              <a:avLst>
                <a:gd name="adj" fmla="val 0"/>
              </a:avLst>
            </a:prstGeom>
            <a:solidFill>
              <a:srgbClr val="91C3DF"/>
            </a:solidFill>
            <a:ln>
              <a:noFill/>
            </a:ln>
            <a:effectLst>
              <a:outerShdw dist="63500" dir="2700000" algn="tl" rotWithShape="0">
                <a:srgbClr val="91C3DF">
                  <a:alpha val="3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269" name="TextBox 268"/>
            <p:cNvSpPr txBox="1"/>
            <p:nvPr/>
          </p:nvSpPr>
          <p:spPr>
            <a:xfrm>
              <a:off x="3072536" y="3114763"/>
              <a:ext cx="61427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김해가야체 Bold" panose="020B0803000000000000" pitchFamily="50" charset="-127"/>
                  <a:ea typeface="김해가야체 Bold" panose="020B0803000000000000" pitchFamily="50" charset="-127"/>
                </a:defRPr>
              </a:lvl1pPr>
            </a:lstStyle>
            <a:p>
              <a:pPr algn="ctr"/>
              <a:r>
                <a:rPr lang="en-US" altLang="ko-KR" sz="1600" dirty="0">
                  <a:solidFill>
                    <a:schemeClr val="bg1"/>
                  </a:solidFill>
                  <a:latin typeface="순천 B" panose="02020603020101020101" pitchFamily="18" charset="-127"/>
                  <a:ea typeface="순천 B" panose="02020603020101020101" pitchFamily="18" charset="-127"/>
                </a:rPr>
                <a:t>2020</a:t>
              </a:r>
            </a:p>
          </p:txBody>
        </p:sp>
      </p:grpSp>
      <p:grpSp>
        <p:nvGrpSpPr>
          <p:cNvPr id="55" name="그룹 54"/>
          <p:cNvGrpSpPr/>
          <p:nvPr/>
        </p:nvGrpSpPr>
        <p:grpSpPr>
          <a:xfrm>
            <a:off x="424022" y="4260550"/>
            <a:ext cx="1385316" cy="667318"/>
            <a:chOff x="424022" y="4167634"/>
            <a:chExt cx="1385316" cy="667318"/>
          </a:xfrm>
        </p:grpSpPr>
        <p:grpSp>
          <p:nvGrpSpPr>
            <p:cNvPr id="49" name="그룹 48"/>
            <p:cNvGrpSpPr/>
            <p:nvPr/>
          </p:nvGrpSpPr>
          <p:grpSpPr>
            <a:xfrm>
              <a:off x="424022" y="4245430"/>
              <a:ext cx="1385316" cy="589522"/>
              <a:chOff x="595246" y="4314382"/>
              <a:chExt cx="1385316" cy="589522"/>
            </a:xfrm>
          </p:grpSpPr>
          <p:grpSp>
            <p:nvGrpSpPr>
              <p:cNvPr id="270" name="그룹 269"/>
              <p:cNvGrpSpPr/>
              <p:nvPr/>
            </p:nvGrpSpPr>
            <p:grpSpPr>
              <a:xfrm>
                <a:off x="595246" y="4314382"/>
                <a:ext cx="1385316" cy="589522"/>
                <a:chOff x="3261738" y="506433"/>
                <a:chExt cx="1385316" cy="589522"/>
              </a:xfrm>
            </p:grpSpPr>
            <p:sp>
              <p:nvSpPr>
                <p:cNvPr id="271" name="TextBox 270"/>
                <p:cNvSpPr txBox="1"/>
                <p:nvPr/>
              </p:nvSpPr>
              <p:spPr>
                <a:xfrm>
                  <a:off x="3261738" y="801194"/>
                  <a:ext cx="1385316" cy="29476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  <a:scene3d>
                    <a:camera prst="orthographicFront"/>
                    <a:lightRig rig="threePt" dir="t"/>
                  </a:scene3d>
                  <a:sp3d extrusionH="6350"/>
                </a:bodyPr>
                <a:lstStyle>
                  <a:defPPr>
                    <a:defRPr lang="ko-KR"/>
                  </a:defPPr>
                  <a:lvl1pPr>
                    <a:defRPr sz="240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김해가야체 Bold" panose="020B0803000000000000" pitchFamily="50" charset="-127"/>
                      <a:ea typeface="김해가야체 Bold" panose="020B0803000000000000" pitchFamily="50" charset="-127"/>
                    </a:defRPr>
                  </a:lvl1pPr>
                </a:lstStyle>
                <a:p>
                  <a:pPr algn="ctr">
                    <a:lnSpc>
                      <a:spcPct val="120000"/>
                    </a:lnSpc>
                  </a:pPr>
                  <a:r>
                    <a:rPr lang="ko-KR" altLang="en-US" sz="1200" dirty="0">
                      <a:solidFill>
                        <a:schemeClr val="tx1"/>
                      </a:solidFill>
                      <a:latin typeface="순천 R" panose="02020603020101020101" pitchFamily="18" charset="-127"/>
                      <a:ea typeface="순천 R" panose="02020603020101020101" pitchFamily="18" charset="-127"/>
                    </a:rPr>
                    <a:t>내용을 입력하세요</a:t>
                  </a:r>
                  <a:endParaRPr lang="en-US" altLang="ko-KR" sz="1200" dirty="0">
                    <a:solidFill>
                      <a:schemeClr val="tx1"/>
                    </a:solidFill>
                    <a:latin typeface="순천 R" panose="02020603020101020101" pitchFamily="18" charset="-127"/>
                    <a:ea typeface="순천 R" panose="02020603020101020101" pitchFamily="18" charset="-127"/>
                  </a:endParaRPr>
                </a:p>
              </p:txBody>
            </p:sp>
            <p:sp>
              <p:nvSpPr>
                <p:cNvPr id="273" name="TextBox 272"/>
                <p:cNvSpPr txBox="1"/>
                <p:nvPr/>
              </p:nvSpPr>
              <p:spPr>
                <a:xfrm>
                  <a:off x="3591156" y="506433"/>
                  <a:ext cx="726481" cy="3139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  <a:scene3d>
                    <a:camera prst="orthographicFront"/>
                    <a:lightRig rig="threePt" dir="t"/>
                  </a:scene3d>
                  <a:sp3d extrusionH="6350"/>
                </a:bodyPr>
                <a:lstStyle>
                  <a:defPPr>
                    <a:defRPr lang="ko-KR"/>
                  </a:defPPr>
                  <a:lvl1pPr>
                    <a:defRPr sz="240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김해가야체 Bold" panose="020B0803000000000000" pitchFamily="50" charset="-127"/>
                      <a:ea typeface="김해가야체 Bold" panose="020B0803000000000000" pitchFamily="50" charset="-127"/>
                    </a:defRPr>
                  </a:lvl1pPr>
                </a:lstStyle>
                <a:p>
                  <a:pPr algn="ctr">
                    <a:lnSpc>
                      <a:spcPct val="120000"/>
                    </a:lnSpc>
                  </a:pPr>
                  <a:r>
                    <a:rPr lang="en-US" altLang="ko-KR" sz="1200" b="1" dirty="0">
                      <a:solidFill>
                        <a:srgbClr val="0B6598"/>
                      </a:solidFill>
                      <a:latin typeface="순천 B" panose="02020603020101020101" pitchFamily="18" charset="-127"/>
                      <a:ea typeface="순천 B" panose="02020603020101020101" pitchFamily="18" charset="-127"/>
                    </a:rPr>
                    <a:t>MM.DD.</a:t>
                  </a:r>
                </a:p>
              </p:txBody>
            </p:sp>
          </p:grpSp>
          <p:cxnSp>
            <p:nvCxnSpPr>
              <p:cNvPr id="46" name="직선 연결선 45"/>
              <p:cNvCxnSpPr/>
              <p:nvPr/>
            </p:nvCxnSpPr>
            <p:spPr>
              <a:xfrm>
                <a:off x="656873" y="4609143"/>
                <a:ext cx="1262062" cy="0"/>
              </a:xfrm>
              <a:prstGeom prst="line">
                <a:avLst/>
              </a:prstGeom>
              <a:ln>
                <a:solidFill>
                  <a:srgbClr val="0B659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74" name="직사각형 273"/>
            <p:cNvSpPr/>
            <p:nvPr/>
          </p:nvSpPr>
          <p:spPr>
            <a:xfrm rot="16200000">
              <a:off x="1093821" y="3976731"/>
              <a:ext cx="45719" cy="427525"/>
            </a:xfrm>
            <a:prstGeom prst="rect">
              <a:avLst/>
            </a:prstGeom>
            <a:solidFill>
              <a:srgbClr val="0B6598"/>
            </a:solidFill>
            <a:ln>
              <a:noFill/>
            </a:ln>
            <a:effectLst>
              <a:outerShdw blurRad="38100" dist="12700" algn="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3" name="그룹 72"/>
          <p:cNvGrpSpPr/>
          <p:nvPr/>
        </p:nvGrpSpPr>
        <p:grpSpPr>
          <a:xfrm>
            <a:off x="2150789" y="4260550"/>
            <a:ext cx="1385316" cy="667318"/>
            <a:chOff x="2150789" y="4167634"/>
            <a:chExt cx="1385316" cy="667318"/>
          </a:xfrm>
        </p:grpSpPr>
        <p:grpSp>
          <p:nvGrpSpPr>
            <p:cNvPr id="283" name="그룹 282"/>
            <p:cNvGrpSpPr/>
            <p:nvPr/>
          </p:nvGrpSpPr>
          <p:grpSpPr>
            <a:xfrm>
              <a:off x="2150789" y="4245430"/>
              <a:ext cx="1385316" cy="589522"/>
              <a:chOff x="595246" y="4314382"/>
              <a:chExt cx="1385316" cy="589522"/>
            </a:xfrm>
          </p:grpSpPr>
          <p:grpSp>
            <p:nvGrpSpPr>
              <p:cNvPr id="285" name="그룹 284"/>
              <p:cNvGrpSpPr/>
              <p:nvPr/>
            </p:nvGrpSpPr>
            <p:grpSpPr>
              <a:xfrm>
                <a:off x="595246" y="4314382"/>
                <a:ext cx="1385316" cy="589522"/>
                <a:chOff x="3261738" y="506433"/>
                <a:chExt cx="1385316" cy="589522"/>
              </a:xfrm>
            </p:grpSpPr>
            <p:sp>
              <p:nvSpPr>
                <p:cNvPr id="287" name="TextBox 286"/>
                <p:cNvSpPr txBox="1"/>
                <p:nvPr/>
              </p:nvSpPr>
              <p:spPr>
                <a:xfrm>
                  <a:off x="3261738" y="801194"/>
                  <a:ext cx="1385316" cy="29476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  <a:scene3d>
                    <a:camera prst="orthographicFront"/>
                    <a:lightRig rig="threePt" dir="t"/>
                  </a:scene3d>
                  <a:sp3d extrusionH="6350"/>
                </a:bodyPr>
                <a:lstStyle>
                  <a:defPPr>
                    <a:defRPr lang="ko-KR"/>
                  </a:defPPr>
                  <a:lvl1pPr>
                    <a:defRPr sz="240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김해가야체 Bold" panose="020B0803000000000000" pitchFamily="50" charset="-127"/>
                      <a:ea typeface="김해가야체 Bold" panose="020B0803000000000000" pitchFamily="50" charset="-127"/>
                    </a:defRPr>
                  </a:lvl1pPr>
                </a:lstStyle>
                <a:p>
                  <a:pPr algn="ctr">
                    <a:lnSpc>
                      <a:spcPct val="120000"/>
                    </a:lnSpc>
                  </a:pPr>
                  <a:r>
                    <a:rPr lang="ko-KR" altLang="en-US" sz="1200" dirty="0">
                      <a:solidFill>
                        <a:schemeClr val="tx1"/>
                      </a:solidFill>
                      <a:latin typeface="순천 R" panose="02020603020101020101" pitchFamily="18" charset="-127"/>
                      <a:ea typeface="순천 R" panose="02020603020101020101" pitchFamily="18" charset="-127"/>
                    </a:rPr>
                    <a:t>내용을 입력하세요</a:t>
                  </a:r>
                  <a:endParaRPr lang="en-US" altLang="ko-KR" sz="1200" dirty="0">
                    <a:solidFill>
                      <a:schemeClr val="tx1"/>
                    </a:solidFill>
                    <a:latin typeface="순천 R" panose="02020603020101020101" pitchFamily="18" charset="-127"/>
                    <a:ea typeface="순천 R" panose="02020603020101020101" pitchFamily="18" charset="-127"/>
                  </a:endParaRPr>
                </a:p>
              </p:txBody>
            </p:sp>
            <p:sp>
              <p:nvSpPr>
                <p:cNvPr id="288" name="TextBox 287"/>
                <p:cNvSpPr txBox="1"/>
                <p:nvPr/>
              </p:nvSpPr>
              <p:spPr>
                <a:xfrm>
                  <a:off x="3591156" y="506433"/>
                  <a:ext cx="726481" cy="3139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  <a:scene3d>
                    <a:camera prst="orthographicFront"/>
                    <a:lightRig rig="threePt" dir="t"/>
                  </a:scene3d>
                  <a:sp3d extrusionH="6350"/>
                </a:bodyPr>
                <a:lstStyle>
                  <a:defPPr>
                    <a:defRPr lang="ko-KR"/>
                  </a:defPPr>
                  <a:lvl1pPr>
                    <a:defRPr sz="240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김해가야체 Bold" panose="020B0803000000000000" pitchFamily="50" charset="-127"/>
                      <a:ea typeface="김해가야체 Bold" panose="020B0803000000000000" pitchFamily="50" charset="-127"/>
                    </a:defRPr>
                  </a:lvl1pPr>
                </a:lstStyle>
                <a:p>
                  <a:pPr algn="ctr">
                    <a:lnSpc>
                      <a:spcPct val="120000"/>
                    </a:lnSpc>
                  </a:pPr>
                  <a:r>
                    <a:rPr lang="en-US" altLang="ko-KR" sz="1200" b="1" dirty="0">
                      <a:solidFill>
                        <a:srgbClr val="0B6598"/>
                      </a:solidFill>
                      <a:latin typeface="순천 B" panose="02020603020101020101" pitchFamily="18" charset="-127"/>
                      <a:ea typeface="순천 B" panose="02020603020101020101" pitchFamily="18" charset="-127"/>
                    </a:rPr>
                    <a:t>MM.DD.</a:t>
                  </a:r>
                </a:p>
              </p:txBody>
            </p:sp>
          </p:grpSp>
          <p:cxnSp>
            <p:nvCxnSpPr>
              <p:cNvPr id="286" name="직선 연결선 285"/>
              <p:cNvCxnSpPr/>
              <p:nvPr/>
            </p:nvCxnSpPr>
            <p:spPr>
              <a:xfrm>
                <a:off x="656873" y="4609143"/>
                <a:ext cx="1262062" cy="0"/>
              </a:xfrm>
              <a:prstGeom prst="line">
                <a:avLst/>
              </a:prstGeom>
              <a:ln>
                <a:solidFill>
                  <a:srgbClr val="0B659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84" name="직사각형 283"/>
            <p:cNvSpPr/>
            <p:nvPr/>
          </p:nvSpPr>
          <p:spPr>
            <a:xfrm rot="16200000">
              <a:off x="2820588" y="3976731"/>
              <a:ext cx="45719" cy="427525"/>
            </a:xfrm>
            <a:prstGeom prst="rect">
              <a:avLst/>
            </a:prstGeom>
            <a:solidFill>
              <a:srgbClr val="0B6598"/>
            </a:solidFill>
            <a:ln>
              <a:noFill/>
            </a:ln>
            <a:effectLst>
              <a:outerShdw blurRad="38100" dist="12700" algn="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4" name="그룹 73"/>
          <p:cNvGrpSpPr/>
          <p:nvPr/>
        </p:nvGrpSpPr>
        <p:grpSpPr>
          <a:xfrm>
            <a:off x="3877556" y="4260550"/>
            <a:ext cx="1385316" cy="667318"/>
            <a:chOff x="3877556" y="4167634"/>
            <a:chExt cx="1385316" cy="667318"/>
          </a:xfrm>
        </p:grpSpPr>
        <p:grpSp>
          <p:nvGrpSpPr>
            <p:cNvPr id="297" name="그룹 296"/>
            <p:cNvGrpSpPr/>
            <p:nvPr/>
          </p:nvGrpSpPr>
          <p:grpSpPr>
            <a:xfrm>
              <a:off x="3877556" y="4245430"/>
              <a:ext cx="1385316" cy="589522"/>
              <a:chOff x="595246" y="4314382"/>
              <a:chExt cx="1385316" cy="589522"/>
            </a:xfrm>
          </p:grpSpPr>
          <p:grpSp>
            <p:nvGrpSpPr>
              <p:cNvPr id="299" name="그룹 298"/>
              <p:cNvGrpSpPr/>
              <p:nvPr/>
            </p:nvGrpSpPr>
            <p:grpSpPr>
              <a:xfrm>
                <a:off x="595246" y="4314382"/>
                <a:ext cx="1385316" cy="589522"/>
                <a:chOff x="3261738" y="506433"/>
                <a:chExt cx="1385316" cy="589522"/>
              </a:xfrm>
            </p:grpSpPr>
            <p:sp>
              <p:nvSpPr>
                <p:cNvPr id="301" name="TextBox 300"/>
                <p:cNvSpPr txBox="1"/>
                <p:nvPr/>
              </p:nvSpPr>
              <p:spPr>
                <a:xfrm>
                  <a:off x="3261738" y="801194"/>
                  <a:ext cx="1385316" cy="29476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  <a:scene3d>
                    <a:camera prst="orthographicFront"/>
                    <a:lightRig rig="threePt" dir="t"/>
                  </a:scene3d>
                  <a:sp3d extrusionH="6350"/>
                </a:bodyPr>
                <a:lstStyle>
                  <a:defPPr>
                    <a:defRPr lang="ko-KR"/>
                  </a:defPPr>
                  <a:lvl1pPr>
                    <a:defRPr sz="240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김해가야체 Bold" panose="020B0803000000000000" pitchFamily="50" charset="-127"/>
                      <a:ea typeface="김해가야체 Bold" panose="020B0803000000000000" pitchFamily="50" charset="-127"/>
                    </a:defRPr>
                  </a:lvl1pPr>
                </a:lstStyle>
                <a:p>
                  <a:pPr algn="ctr">
                    <a:lnSpc>
                      <a:spcPct val="120000"/>
                    </a:lnSpc>
                  </a:pPr>
                  <a:r>
                    <a:rPr lang="ko-KR" altLang="en-US" sz="1200" dirty="0">
                      <a:solidFill>
                        <a:schemeClr val="tx1"/>
                      </a:solidFill>
                      <a:latin typeface="순천 R" panose="02020603020101020101" pitchFamily="18" charset="-127"/>
                      <a:ea typeface="순천 R" panose="02020603020101020101" pitchFamily="18" charset="-127"/>
                    </a:rPr>
                    <a:t>내용을 입력하세요</a:t>
                  </a:r>
                  <a:endParaRPr lang="en-US" altLang="ko-KR" sz="1200" dirty="0">
                    <a:solidFill>
                      <a:schemeClr val="tx1"/>
                    </a:solidFill>
                    <a:latin typeface="순천 R" panose="02020603020101020101" pitchFamily="18" charset="-127"/>
                    <a:ea typeface="순천 R" panose="02020603020101020101" pitchFamily="18" charset="-127"/>
                  </a:endParaRPr>
                </a:p>
              </p:txBody>
            </p:sp>
            <p:sp>
              <p:nvSpPr>
                <p:cNvPr id="302" name="TextBox 301"/>
                <p:cNvSpPr txBox="1"/>
                <p:nvPr/>
              </p:nvSpPr>
              <p:spPr>
                <a:xfrm>
                  <a:off x="3591156" y="506433"/>
                  <a:ext cx="726481" cy="3139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  <a:scene3d>
                    <a:camera prst="orthographicFront"/>
                    <a:lightRig rig="threePt" dir="t"/>
                  </a:scene3d>
                  <a:sp3d extrusionH="6350"/>
                </a:bodyPr>
                <a:lstStyle>
                  <a:defPPr>
                    <a:defRPr lang="ko-KR"/>
                  </a:defPPr>
                  <a:lvl1pPr>
                    <a:defRPr sz="240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김해가야체 Bold" panose="020B0803000000000000" pitchFamily="50" charset="-127"/>
                      <a:ea typeface="김해가야체 Bold" panose="020B0803000000000000" pitchFamily="50" charset="-127"/>
                    </a:defRPr>
                  </a:lvl1pPr>
                </a:lstStyle>
                <a:p>
                  <a:pPr algn="ctr">
                    <a:lnSpc>
                      <a:spcPct val="120000"/>
                    </a:lnSpc>
                  </a:pPr>
                  <a:r>
                    <a:rPr lang="en-US" altLang="ko-KR" sz="1200" b="1" dirty="0">
                      <a:solidFill>
                        <a:srgbClr val="0B6598"/>
                      </a:solidFill>
                      <a:latin typeface="순천 B" panose="02020603020101020101" pitchFamily="18" charset="-127"/>
                      <a:ea typeface="순천 B" panose="02020603020101020101" pitchFamily="18" charset="-127"/>
                    </a:rPr>
                    <a:t>MM.DD.</a:t>
                  </a:r>
                </a:p>
              </p:txBody>
            </p:sp>
          </p:grpSp>
          <p:cxnSp>
            <p:nvCxnSpPr>
              <p:cNvPr id="300" name="직선 연결선 299"/>
              <p:cNvCxnSpPr/>
              <p:nvPr/>
            </p:nvCxnSpPr>
            <p:spPr>
              <a:xfrm>
                <a:off x="656873" y="4609143"/>
                <a:ext cx="1262062" cy="0"/>
              </a:xfrm>
              <a:prstGeom prst="line">
                <a:avLst/>
              </a:prstGeom>
              <a:ln>
                <a:solidFill>
                  <a:srgbClr val="0B659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98" name="직사각형 297"/>
            <p:cNvSpPr/>
            <p:nvPr/>
          </p:nvSpPr>
          <p:spPr>
            <a:xfrm rot="16200000">
              <a:off x="4547355" y="3976731"/>
              <a:ext cx="45719" cy="427525"/>
            </a:xfrm>
            <a:prstGeom prst="rect">
              <a:avLst/>
            </a:prstGeom>
            <a:solidFill>
              <a:srgbClr val="0B6598"/>
            </a:solidFill>
            <a:ln>
              <a:noFill/>
            </a:ln>
            <a:effectLst>
              <a:outerShdw blurRad="38100" dist="12700" algn="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5" name="그룹 84"/>
          <p:cNvGrpSpPr/>
          <p:nvPr/>
        </p:nvGrpSpPr>
        <p:grpSpPr>
          <a:xfrm>
            <a:off x="5604323" y="4260550"/>
            <a:ext cx="1385316" cy="667318"/>
            <a:chOff x="5604323" y="4167634"/>
            <a:chExt cx="1385316" cy="667318"/>
          </a:xfrm>
        </p:grpSpPr>
        <p:grpSp>
          <p:nvGrpSpPr>
            <p:cNvPr id="304" name="그룹 303"/>
            <p:cNvGrpSpPr/>
            <p:nvPr/>
          </p:nvGrpSpPr>
          <p:grpSpPr>
            <a:xfrm>
              <a:off x="5604323" y="4245430"/>
              <a:ext cx="1385316" cy="589522"/>
              <a:chOff x="595246" y="4314382"/>
              <a:chExt cx="1385316" cy="589522"/>
            </a:xfrm>
          </p:grpSpPr>
          <p:grpSp>
            <p:nvGrpSpPr>
              <p:cNvPr id="306" name="그룹 305"/>
              <p:cNvGrpSpPr/>
              <p:nvPr/>
            </p:nvGrpSpPr>
            <p:grpSpPr>
              <a:xfrm>
                <a:off x="595246" y="4314382"/>
                <a:ext cx="1385316" cy="589522"/>
                <a:chOff x="3261738" y="506433"/>
                <a:chExt cx="1385316" cy="589522"/>
              </a:xfrm>
            </p:grpSpPr>
            <p:sp>
              <p:nvSpPr>
                <p:cNvPr id="308" name="TextBox 307"/>
                <p:cNvSpPr txBox="1"/>
                <p:nvPr/>
              </p:nvSpPr>
              <p:spPr>
                <a:xfrm>
                  <a:off x="3261738" y="801194"/>
                  <a:ext cx="1385316" cy="29476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  <a:scene3d>
                    <a:camera prst="orthographicFront"/>
                    <a:lightRig rig="threePt" dir="t"/>
                  </a:scene3d>
                  <a:sp3d extrusionH="6350"/>
                </a:bodyPr>
                <a:lstStyle>
                  <a:defPPr>
                    <a:defRPr lang="ko-KR"/>
                  </a:defPPr>
                  <a:lvl1pPr>
                    <a:defRPr sz="240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김해가야체 Bold" panose="020B0803000000000000" pitchFamily="50" charset="-127"/>
                      <a:ea typeface="김해가야체 Bold" panose="020B0803000000000000" pitchFamily="50" charset="-127"/>
                    </a:defRPr>
                  </a:lvl1pPr>
                </a:lstStyle>
                <a:p>
                  <a:pPr algn="ctr">
                    <a:lnSpc>
                      <a:spcPct val="120000"/>
                    </a:lnSpc>
                  </a:pPr>
                  <a:r>
                    <a:rPr lang="ko-KR" altLang="en-US" sz="1200" dirty="0">
                      <a:solidFill>
                        <a:schemeClr val="tx1"/>
                      </a:solidFill>
                      <a:latin typeface="순천 R" panose="02020603020101020101" pitchFamily="18" charset="-127"/>
                      <a:ea typeface="순천 R" panose="02020603020101020101" pitchFamily="18" charset="-127"/>
                    </a:rPr>
                    <a:t>내용을 입력하세요</a:t>
                  </a:r>
                  <a:endParaRPr lang="en-US" altLang="ko-KR" sz="1200" dirty="0">
                    <a:solidFill>
                      <a:schemeClr val="tx1"/>
                    </a:solidFill>
                    <a:latin typeface="순천 R" panose="02020603020101020101" pitchFamily="18" charset="-127"/>
                    <a:ea typeface="순천 R" panose="02020603020101020101" pitchFamily="18" charset="-127"/>
                  </a:endParaRPr>
                </a:p>
              </p:txBody>
            </p:sp>
            <p:sp>
              <p:nvSpPr>
                <p:cNvPr id="309" name="TextBox 308"/>
                <p:cNvSpPr txBox="1"/>
                <p:nvPr/>
              </p:nvSpPr>
              <p:spPr>
                <a:xfrm>
                  <a:off x="3591156" y="506433"/>
                  <a:ext cx="726481" cy="3139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  <a:scene3d>
                    <a:camera prst="orthographicFront"/>
                    <a:lightRig rig="threePt" dir="t"/>
                  </a:scene3d>
                  <a:sp3d extrusionH="6350"/>
                </a:bodyPr>
                <a:lstStyle>
                  <a:defPPr>
                    <a:defRPr lang="ko-KR"/>
                  </a:defPPr>
                  <a:lvl1pPr>
                    <a:defRPr sz="240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김해가야체 Bold" panose="020B0803000000000000" pitchFamily="50" charset="-127"/>
                      <a:ea typeface="김해가야체 Bold" panose="020B0803000000000000" pitchFamily="50" charset="-127"/>
                    </a:defRPr>
                  </a:lvl1pPr>
                </a:lstStyle>
                <a:p>
                  <a:pPr algn="ctr">
                    <a:lnSpc>
                      <a:spcPct val="120000"/>
                    </a:lnSpc>
                  </a:pPr>
                  <a:r>
                    <a:rPr lang="en-US" altLang="ko-KR" sz="1200" b="1" dirty="0">
                      <a:solidFill>
                        <a:srgbClr val="0B6598"/>
                      </a:solidFill>
                      <a:latin typeface="순천 B" panose="02020603020101020101" pitchFamily="18" charset="-127"/>
                      <a:ea typeface="순천 B" panose="02020603020101020101" pitchFamily="18" charset="-127"/>
                    </a:rPr>
                    <a:t>MM.DD.</a:t>
                  </a:r>
                </a:p>
              </p:txBody>
            </p:sp>
          </p:grpSp>
          <p:cxnSp>
            <p:nvCxnSpPr>
              <p:cNvPr id="307" name="직선 연결선 306"/>
              <p:cNvCxnSpPr/>
              <p:nvPr/>
            </p:nvCxnSpPr>
            <p:spPr>
              <a:xfrm>
                <a:off x="656873" y="4609143"/>
                <a:ext cx="1262062" cy="0"/>
              </a:xfrm>
              <a:prstGeom prst="line">
                <a:avLst/>
              </a:prstGeom>
              <a:ln>
                <a:solidFill>
                  <a:srgbClr val="0B659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05" name="직사각형 304"/>
            <p:cNvSpPr/>
            <p:nvPr/>
          </p:nvSpPr>
          <p:spPr>
            <a:xfrm rot="16200000">
              <a:off x="6274122" y="3976731"/>
              <a:ext cx="45719" cy="427525"/>
            </a:xfrm>
            <a:prstGeom prst="rect">
              <a:avLst/>
            </a:prstGeom>
            <a:solidFill>
              <a:srgbClr val="0B6598"/>
            </a:solidFill>
            <a:ln>
              <a:noFill/>
            </a:ln>
            <a:effectLst>
              <a:outerShdw blurRad="38100" dist="12700" algn="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8" name="그룹 87"/>
          <p:cNvGrpSpPr/>
          <p:nvPr/>
        </p:nvGrpSpPr>
        <p:grpSpPr>
          <a:xfrm>
            <a:off x="7331091" y="4260550"/>
            <a:ext cx="1385316" cy="667318"/>
            <a:chOff x="7331091" y="4167634"/>
            <a:chExt cx="1385316" cy="667318"/>
          </a:xfrm>
        </p:grpSpPr>
        <p:grpSp>
          <p:nvGrpSpPr>
            <p:cNvPr id="311" name="그룹 310"/>
            <p:cNvGrpSpPr/>
            <p:nvPr/>
          </p:nvGrpSpPr>
          <p:grpSpPr>
            <a:xfrm>
              <a:off x="7331091" y="4245430"/>
              <a:ext cx="1385316" cy="589522"/>
              <a:chOff x="595246" y="4314382"/>
              <a:chExt cx="1385316" cy="589522"/>
            </a:xfrm>
          </p:grpSpPr>
          <p:grpSp>
            <p:nvGrpSpPr>
              <p:cNvPr id="313" name="그룹 312"/>
              <p:cNvGrpSpPr/>
              <p:nvPr/>
            </p:nvGrpSpPr>
            <p:grpSpPr>
              <a:xfrm>
                <a:off x="595246" y="4314382"/>
                <a:ext cx="1385316" cy="589522"/>
                <a:chOff x="3261738" y="506433"/>
                <a:chExt cx="1385316" cy="589522"/>
              </a:xfrm>
            </p:grpSpPr>
            <p:sp>
              <p:nvSpPr>
                <p:cNvPr id="315" name="TextBox 314"/>
                <p:cNvSpPr txBox="1"/>
                <p:nvPr/>
              </p:nvSpPr>
              <p:spPr>
                <a:xfrm>
                  <a:off x="3261738" y="801194"/>
                  <a:ext cx="1385316" cy="29476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  <a:scene3d>
                    <a:camera prst="orthographicFront"/>
                    <a:lightRig rig="threePt" dir="t"/>
                  </a:scene3d>
                  <a:sp3d extrusionH="6350"/>
                </a:bodyPr>
                <a:lstStyle>
                  <a:defPPr>
                    <a:defRPr lang="ko-KR"/>
                  </a:defPPr>
                  <a:lvl1pPr>
                    <a:defRPr sz="240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김해가야체 Bold" panose="020B0803000000000000" pitchFamily="50" charset="-127"/>
                      <a:ea typeface="김해가야체 Bold" panose="020B0803000000000000" pitchFamily="50" charset="-127"/>
                    </a:defRPr>
                  </a:lvl1pPr>
                </a:lstStyle>
                <a:p>
                  <a:pPr algn="ctr">
                    <a:lnSpc>
                      <a:spcPct val="120000"/>
                    </a:lnSpc>
                  </a:pPr>
                  <a:r>
                    <a:rPr lang="ko-KR" altLang="en-US" sz="1200" dirty="0">
                      <a:solidFill>
                        <a:schemeClr val="tx1"/>
                      </a:solidFill>
                      <a:latin typeface="순천 R" panose="02020603020101020101" pitchFamily="18" charset="-127"/>
                      <a:ea typeface="순천 R" panose="02020603020101020101" pitchFamily="18" charset="-127"/>
                    </a:rPr>
                    <a:t>내용을 입력하세요</a:t>
                  </a:r>
                  <a:endParaRPr lang="en-US" altLang="ko-KR" sz="1200" dirty="0">
                    <a:solidFill>
                      <a:schemeClr val="tx1"/>
                    </a:solidFill>
                    <a:latin typeface="순천 R" panose="02020603020101020101" pitchFamily="18" charset="-127"/>
                    <a:ea typeface="순천 R" panose="02020603020101020101" pitchFamily="18" charset="-127"/>
                  </a:endParaRPr>
                </a:p>
              </p:txBody>
            </p:sp>
            <p:sp>
              <p:nvSpPr>
                <p:cNvPr id="316" name="TextBox 315"/>
                <p:cNvSpPr txBox="1"/>
                <p:nvPr/>
              </p:nvSpPr>
              <p:spPr>
                <a:xfrm>
                  <a:off x="3591156" y="506433"/>
                  <a:ext cx="726481" cy="3139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  <a:scene3d>
                    <a:camera prst="orthographicFront"/>
                    <a:lightRig rig="threePt" dir="t"/>
                  </a:scene3d>
                  <a:sp3d extrusionH="6350"/>
                </a:bodyPr>
                <a:lstStyle>
                  <a:defPPr>
                    <a:defRPr lang="ko-KR"/>
                  </a:defPPr>
                  <a:lvl1pPr>
                    <a:defRPr sz="240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김해가야체 Bold" panose="020B0803000000000000" pitchFamily="50" charset="-127"/>
                      <a:ea typeface="김해가야체 Bold" panose="020B0803000000000000" pitchFamily="50" charset="-127"/>
                    </a:defRPr>
                  </a:lvl1pPr>
                </a:lstStyle>
                <a:p>
                  <a:pPr algn="ctr">
                    <a:lnSpc>
                      <a:spcPct val="120000"/>
                    </a:lnSpc>
                  </a:pPr>
                  <a:r>
                    <a:rPr lang="en-US" altLang="ko-KR" sz="1200" b="1" dirty="0">
                      <a:solidFill>
                        <a:srgbClr val="0B6598"/>
                      </a:solidFill>
                      <a:latin typeface="순천 B" panose="02020603020101020101" pitchFamily="18" charset="-127"/>
                      <a:ea typeface="순천 B" panose="02020603020101020101" pitchFamily="18" charset="-127"/>
                    </a:rPr>
                    <a:t>MM.DD.</a:t>
                  </a:r>
                </a:p>
              </p:txBody>
            </p:sp>
          </p:grpSp>
          <p:cxnSp>
            <p:nvCxnSpPr>
              <p:cNvPr id="314" name="직선 연결선 313"/>
              <p:cNvCxnSpPr/>
              <p:nvPr/>
            </p:nvCxnSpPr>
            <p:spPr>
              <a:xfrm>
                <a:off x="656873" y="4609143"/>
                <a:ext cx="1262062" cy="0"/>
              </a:xfrm>
              <a:prstGeom prst="line">
                <a:avLst/>
              </a:prstGeom>
              <a:ln>
                <a:solidFill>
                  <a:srgbClr val="0B659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12" name="직사각형 311"/>
            <p:cNvSpPr/>
            <p:nvPr/>
          </p:nvSpPr>
          <p:spPr>
            <a:xfrm rot="16200000">
              <a:off x="8000890" y="3976731"/>
              <a:ext cx="45719" cy="427525"/>
            </a:xfrm>
            <a:prstGeom prst="rect">
              <a:avLst/>
            </a:prstGeom>
            <a:solidFill>
              <a:srgbClr val="0B6598"/>
            </a:solidFill>
            <a:ln>
              <a:noFill/>
            </a:ln>
            <a:effectLst>
              <a:outerShdw blurRad="38100" dist="12700" algn="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56" name="그룹 155"/>
          <p:cNvGrpSpPr/>
          <p:nvPr/>
        </p:nvGrpSpPr>
        <p:grpSpPr>
          <a:xfrm>
            <a:off x="424022" y="5528422"/>
            <a:ext cx="1385316" cy="667318"/>
            <a:chOff x="424022" y="5435506"/>
            <a:chExt cx="1385316" cy="667318"/>
          </a:xfrm>
        </p:grpSpPr>
        <p:grpSp>
          <p:nvGrpSpPr>
            <p:cNvPr id="353" name="그룹 352"/>
            <p:cNvGrpSpPr/>
            <p:nvPr/>
          </p:nvGrpSpPr>
          <p:grpSpPr>
            <a:xfrm>
              <a:off x="424022" y="5513302"/>
              <a:ext cx="1385316" cy="589522"/>
              <a:chOff x="595246" y="4314382"/>
              <a:chExt cx="1385316" cy="589522"/>
            </a:xfrm>
          </p:grpSpPr>
          <p:grpSp>
            <p:nvGrpSpPr>
              <p:cNvPr id="355" name="그룹 354"/>
              <p:cNvGrpSpPr/>
              <p:nvPr/>
            </p:nvGrpSpPr>
            <p:grpSpPr>
              <a:xfrm>
                <a:off x="595246" y="4314382"/>
                <a:ext cx="1385316" cy="589522"/>
                <a:chOff x="3261738" y="506433"/>
                <a:chExt cx="1385316" cy="589522"/>
              </a:xfrm>
            </p:grpSpPr>
            <p:sp>
              <p:nvSpPr>
                <p:cNvPr id="357" name="TextBox 356"/>
                <p:cNvSpPr txBox="1"/>
                <p:nvPr/>
              </p:nvSpPr>
              <p:spPr>
                <a:xfrm>
                  <a:off x="3261738" y="801194"/>
                  <a:ext cx="1385316" cy="29476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  <a:scene3d>
                    <a:camera prst="orthographicFront"/>
                    <a:lightRig rig="threePt" dir="t"/>
                  </a:scene3d>
                  <a:sp3d extrusionH="6350"/>
                </a:bodyPr>
                <a:lstStyle>
                  <a:defPPr>
                    <a:defRPr lang="ko-KR"/>
                  </a:defPPr>
                  <a:lvl1pPr>
                    <a:defRPr sz="240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김해가야체 Bold" panose="020B0803000000000000" pitchFamily="50" charset="-127"/>
                      <a:ea typeface="김해가야체 Bold" panose="020B0803000000000000" pitchFamily="50" charset="-127"/>
                    </a:defRPr>
                  </a:lvl1pPr>
                </a:lstStyle>
                <a:p>
                  <a:pPr algn="ctr">
                    <a:lnSpc>
                      <a:spcPct val="120000"/>
                    </a:lnSpc>
                  </a:pPr>
                  <a:r>
                    <a:rPr lang="ko-KR" altLang="en-US" sz="1200" dirty="0">
                      <a:solidFill>
                        <a:schemeClr val="tx1"/>
                      </a:solidFill>
                      <a:latin typeface="순천 R" panose="02020603020101020101" pitchFamily="18" charset="-127"/>
                      <a:ea typeface="순천 R" panose="02020603020101020101" pitchFamily="18" charset="-127"/>
                    </a:rPr>
                    <a:t>내용을 입력하세요</a:t>
                  </a:r>
                  <a:endParaRPr lang="en-US" altLang="ko-KR" sz="1200" dirty="0">
                    <a:solidFill>
                      <a:schemeClr val="tx1"/>
                    </a:solidFill>
                    <a:latin typeface="순천 R" panose="02020603020101020101" pitchFamily="18" charset="-127"/>
                    <a:ea typeface="순천 R" panose="02020603020101020101" pitchFamily="18" charset="-127"/>
                  </a:endParaRPr>
                </a:p>
              </p:txBody>
            </p:sp>
            <p:sp>
              <p:nvSpPr>
                <p:cNvPr id="358" name="TextBox 357"/>
                <p:cNvSpPr txBox="1"/>
                <p:nvPr/>
              </p:nvSpPr>
              <p:spPr>
                <a:xfrm>
                  <a:off x="3591156" y="506433"/>
                  <a:ext cx="726481" cy="3139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  <a:scene3d>
                    <a:camera prst="orthographicFront"/>
                    <a:lightRig rig="threePt" dir="t"/>
                  </a:scene3d>
                  <a:sp3d extrusionH="6350"/>
                </a:bodyPr>
                <a:lstStyle>
                  <a:defPPr>
                    <a:defRPr lang="ko-KR"/>
                  </a:defPPr>
                  <a:lvl1pPr>
                    <a:defRPr sz="240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김해가야체 Bold" panose="020B0803000000000000" pitchFamily="50" charset="-127"/>
                      <a:ea typeface="김해가야체 Bold" panose="020B0803000000000000" pitchFamily="50" charset="-127"/>
                    </a:defRPr>
                  </a:lvl1pPr>
                </a:lstStyle>
                <a:p>
                  <a:pPr algn="ctr">
                    <a:lnSpc>
                      <a:spcPct val="120000"/>
                    </a:lnSpc>
                  </a:pPr>
                  <a:r>
                    <a:rPr lang="en-US" altLang="ko-KR" sz="1200" b="1" dirty="0">
                      <a:solidFill>
                        <a:srgbClr val="0B6598"/>
                      </a:solidFill>
                      <a:latin typeface="순천 B" panose="02020603020101020101" pitchFamily="18" charset="-127"/>
                      <a:ea typeface="순천 B" panose="02020603020101020101" pitchFamily="18" charset="-127"/>
                    </a:rPr>
                    <a:t>MM.DD.</a:t>
                  </a:r>
                </a:p>
              </p:txBody>
            </p:sp>
          </p:grpSp>
          <p:cxnSp>
            <p:nvCxnSpPr>
              <p:cNvPr id="356" name="직선 연결선 355"/>
              <p:cNvCxnSpPr/>
              <p:nvPr/>
            </p:nvCxnSpPr>
            <p:spPr>
              <a:xfrm>
                <a:off x="656873" y="4609143"/>
                <a:ext cx="1262062" cy="0"/>
              </a:xfrm>
              <a:prstGeom prst="line">
                <a:avLst/>
              </a:prstGeom>
              <a:ln>
                <a:solidFill>
                  <a:srgbClr val="0B659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54" name="직사각형 353"/>
            <p:cNvSpPr/>
            <p:nvPr/>
          </p:nvSpPr>
          <p:spPr>
            <a:xfrm rot="16200000">
              <a:off x="1093821" y="5244603"/>
              <a:ext cx="45719" cy="427525"/>
            </a:xfrm>
            <a:prstGeom prst="rect">
              <a:avLst/>
            </a:prstGeom>
            <a:solidFill>
              <a:srgbClr val="0B6598"/>
            </a:solidFill>
            <a:ln>
              <a:noFill/>
            </a:ln>
            <a:effectLst>
              <a:outerShdw blurRad="38100" dist="12700" algn="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55" name="그룹 154"/>
          <p:cNvGrpSpPr/>
          <p:nvPr/>
        </p:nvGrpSpPr>
        <p:grpSpPr>
          <a:xfrm>
            <a:off x="2150789" y="5528422"/>
            <a:ext cx="1385316" cy="667318"/>
            <a:chOff x="2150789" y="5435506"/>
            <a:chExt cx="1385316" cy="667318"/>
          </a:xfrm>
        </p:grpSpPr>
        <p:grpSp>
          <p:nvGrpSpPr>
            <p:cNvPr id="360" name="그룹 359"/>
            <p:cNvGrpSpPr/>
            <p:nvPr/>
          </p:nvGrpSpPr>
          <p:grpSpPr>
            <a:xfrm>
              <a:off x="2150789" y="5513302"/>
              <a:ext cx="1385316" cy="589522"/>
              <a:chOff x="595246" y="4314382"/>
              <a:chExt cx="1385316" cy="589522"/>
            </a:xfrm>
          </p:grpSpPr>
          <p:grpSp>
            <p:nvGrpSpPr>
              <p:cNvPr id="362" name="그룹 361"/>
              <p:cNvGrpSpPr/>
              <p:nvPr/>
            </p:nvGrpSpPr>
            <p:grpSpPr>
              <a:xfrm>
                <a:off x="595246" y="4314382"/>
                <a:ext cx="1385316" cy="589522"/>
                <a:chOff x="3261738" y="506433"/>
                <a:chExt cx="1385316" cy="589522"/>
              </a:xfrm>
            </p:grpSpPr>
            <p:sp>
              <p:nvSpPr>
                <p:cNvPr id="364" name="TextBox 363"/>
                <p:cNvSpPr txBox="1"/>
                <p:nvPr/>
              </p:nvSpPr>
              <p:spPr>
                <a:xfrm>
                  <a:off x="3261738" y="801194"/>
                  <a:ext cx="1385316" cy="29476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  <a:scene3d>
                    <a:camera prst="orthographicFront"/>
                    <a:lightRig rig="threePt" dir="t"/>
                  </a:scene3d>
                  <a:sp3d extrusionH="6350"/>
                </a:bodyPr>
                <a:lstStyle>
                  <a:defPPr>
                    <a:defRPr lang="ko-KR"/>
                  </a:defPPr>
                  <a:lvl1pPr>
                    <a:defRPr sz="240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김해가야체 Bold" panose="020B0803000000000000" pitchFamily="50" charset="-127"/>
                      <a:ea typeface="김해가야체 Bold" panose="020B0803000000000000" pitchFamily="50" charset="-127"/>
                    </a:defRPr>
                  </a:lvl1pPr>
                </a:lstStyle>
                <a:p>
                  <a:pPr algn="ctr">
                    <a:lnSpc>
                      <a:spcPct val="120000"/>
                    </a:lnSpc>
                  </a:pPr>
                  <a:r>
                    <a:rPr lang="ko-KR" altLang="en-US" sz="1200" dirty="0">
                      <a:solidFill>
                        <a:schemeClr val="tx1"/>
                      </a:solidFill>
                      <a:latin typeface="순천 R" panose="02020603020101020101" pitchFamily="18" charset="-127"/>
                      <a:ea typeface="순천 R" panose="02020603020101020101" pitchFamily="18" charset="-127"/>
                    </a:rPr>
                    <a:t>내용을 입력하세요</a:t>
                  </a:r>
                  <a:endParaRPr lang="en-US" altLang="ko-KR" sz="1200" dirty="0">
                    <a:solidFill>
                      <a:schemeClr val="tx1"/>
                    </a:solidFill>
                    <a:latin typeface="순천 R" panose="02020603020101020101" pitchFamily="18" charset="-127"/>
                    <a:ea typeface="순천 R" panose="02020603020101020101" pitchFamily="18" charset="-127"/>
                  </a:endParaRPr>
                </a:p>
              </p:txBody>
            </p:sp>
            <p:sp>
              <p:nvSpPr>
                <p:cNvPr id="365" name="TextBox 364"/>
                <p:cNvSpPr txBox="1"/>
                <p:nvPr/>
              </p:nvSpPr>
              <p:spPr>
                <a:xfrm>
                  <a:off x="3591156" y="506433"/>
                  <a:ext cx="726481" cy="3139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  <a:scene3d>
                    <a:camera prst="orthographicFront"/>
                    <a:lightRig rig="threePt" dir="t"/>
                  </a:scene3d>
                  <a:sp3d extrusionH="6350"/>
                </a:bodyPr>
                <a:lstStyle>
                  <a:defPPr>
                    <a:defRPr lang="ko-KR"/>
                  </a:defPPr>
                  <a:lvl1pPr>
                    <a:defRPr sz="240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김해가야체 Bold" panose="020B0803000000000000" pitchFamily="50" charset="-127"/>
                      <a:ea typeface="김해가야체 Bold" panose="020B0803000000000000" pitchFamily="50" charset="-127"/>
                    </a:defRPr>
                  </a:lvl1pPr>
                </a:lstStyle>
                <a:p>
                  <a:pPr algn="ctr">
                    <a:lnSpc>
                      <a:spcPct val="120000"/>
                    </a:lnSpc>
                  </a:pPr>
                  <a:r>
                    <a:rPr lang="en-US" altLang="ko-KR" sz="1200" b="1" dirty="0">
                      <a:solidFill>
                        <a:srgbClr val="0B6598"/>
                      </a:solidFill>
                      <a:latin typeface="순천 B" panose="02020603020101020101" pitchFamily="18" charset="-127"/>
                      <a:ea typeface="순천 B" panose="02020603020101020101" pitchFamily="18" charset="-127"/>
                    </a:rPr>
                    <a:t>MM.DD.</a:t>
                  </a:r>
                </a:p>
              </p:txBody>
            </p:sp>
          </p:grpSp>
          <p:cxnSp>
            <p:nvCxnSpPr>
              <p:cNvPr id="363" name="직선 연결선 362"/>
              <p:cNvCxnSpPr/>
              <p:nvPr/>
            </p:nvCxnSpPr>
            <p:spPr>
              <a:xfrm>
                <a:off x="656873" y="4609143"/>
                <a:ext cx="1262062" cy="0"/>
              </a:xfrm>
              <a:prstGeom prst="line">
                <a:avLst/>
              </a:prstGeom>
              <a:ln>
                <a:solidFill>
                  <a:srgbClr val="0B659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1" name="직사각형 360"/>
            <p:cNvSpPr/>
            <p:nvPr/>
          </p:nvSpPr>
          <p:spPr>
            <a:xfrm rot="16200000">
              <a:off x="2820588" y="5244603"/>
              <a:ext cx="45719" cy="427525"/>
            </a:xfrm>
            <a:prstGeom prst="rect">
              <a:avLst/>
            </a:prstGeom>
            <a:solidFill>
              <a:srgbClr val="0B6598"/>
            </a:solidFill>
            <a:ln>
              <a:noFill/>
            </a:ln>
            <a:effectLst>
              <a:outerShdw blurRad="38100" dist="12700" algn="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48" name="그룹 147"/>
          <p:cNvGrpSpPr/>
          <p:nvPr/>
        </p:nvGrpSpPr>
        <p:grpSpPr>
          <a:xfrm>
            <a:off x="3877556" y="5528422"/>
            <a:ext cx="1385316" cy="667318"/>
            <a:chOff x="3877556" y="5435506"/>
            <a:chExt cx="1385316" cy="667318"/>
          </a:xfrm>
        </p:grpSpPr>
        <p:grpSp>
          <p:nvGrpSpPr>
            <p:cNvPr id="367" name="그룹 366"/>
            <p:cNvGrpSpPr/>
            <p:nvPr/>
          </p:nvGrpSpPr>
          <p:grpSpPr>
            <a:xfrm>
              <a:off x="3877556" y="5513302"/>
              <a:ext cx="1385316" cy="589522"/>
              <a:chOff x="595246" y="4314382"/>
              <a:chExt cx="1385316" cy="589522"/>
            </a:xfrm>
          </p:grpSpPr>
          <p:grpSp>
            <p:nvGrpSpPr>
              <p:cNvPr id="369" name="그룹 368"/>
              <p:cNvGrpSpPr/>
              <p:nvPr/>
            </p:nvGrpSpPr>
            <p:grpSpPr>
              <a:xfrm>
                <a:off x="595246" y="4314382"/>
                <a:ext cx="1385316" cy="589522"/>
                <a:chOff x="3261738" y="506433"/>
                <a:chExt cx="1385316" cy="589522"/>
              </a:xfrm>
            </p:grpSpPr>
            <p:sp>
              <p:nvSpPr>
                <p:cNvPr id="371" name="TextBox 370"/>
                <p:cNvSpPr txBox="1"/>
                <p:nvPr/>
              </p:nvSpPr>
              <p:spPr>
                <a:xfrm>
                  <a:off x="3261738" y="801194"/>
                  <a:ext cx="1385316" cy="29476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  <a:scene3d>
                    <a:camera prst="orthographicFront"/>
                    <a:lightRig rig="threePt" dir="t"/>
                  </a:scene3d>
                  <a:sp3d extrusionH="6350"/>
                </a:bodyPr>
                <a:lstStyle>
                  <a:defPPr>
                    <a:defRPr lang="ko-KR"/>
                  </a:defPPr>
                  <a:lvl1pPr>
                    <a:defRPr sz="240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김해가야체 Bold" panose="020B0803000000000000" pitchFamily="50" charset="-127"/>
                      <a:ea typeface="김해가야체 Bold" panose="020B0803000000000000" pitchFamily="50" charset="-127"/>
                    </a:defRPr>
                  </a:lvl1pPr>
                </a:lstStyle>
                <a:p>
                  <a:pPr algn="ctr">
                    <a:lnSpc>
                      <a:spcPct val="120000"/>
                    </a:lnSpc>
                  </a:pPr>
                  <a:r>
                    <a:rPr lang="ko-KR" altLang="en-US" sz="1200" dirty="0">
                      <a:solidFill>
                        <a:schemeClr val="tx1"/>
                      </a:solidFill>
                      <a:latin typeface="순천 R" panose="02020603020101020101" pitchFamily="18" charset="-127"/>
                      <a:ea typeface="순천 R" panose="02020603020101020101" pitchFamily="18" charset="-127"/>
                    </a:rPr>
                    <a:t>내용을 입력하세요</a:t>
                  </a:r>
                  <a:endParaRPr lang="en-US" altLang="ko-KR" sz="1200" dirty="0">
                    <a:solidFill>
                      <a:schemeClr val="tx1"/>
                    </a:solidFill>
                    <a:latin typeface="순천 R" panose="02020603020101020101" pitchFamily="18" charset="-127"/>
                    <a:ea typeface="순천 R" panose="02020603020101020101" pitchFamily="18" charset="-127"/>
                  </a:endParaRPr>
                </a:p>
              </p:txBody>
            </p:sp>
            <p:sp>
              <p:nvSpPr>
                <p:cNvPr id="372" name="TextBox 371"/>
                <p:cNvSpPr txBox="1"/>
                <p:nvPr/>
              </p:nvSpPr>
              <p:spPr>
                <a:xfrm>
                  <a:off x="3591156" y="506433"/>
                  <a:ext cx="726481" cy="3139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  <a:scene3d>
                    <a:camera prst="orthographicFront"/>
                    <a:lightRig rig="threePt" dir="t"/>
                  </a:scene3d>
                  <a:sp3d extrusionH="6350"/>
                </a:bodyPr>
                <a:lstStyle>
                  <a:defPPr>
                    <a:defRPr lang="ko-KR"/>
                  </a:defPPr>
                  <a:lvl1pPr>
                    <a:defRPr sz="240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김해가야체 Bold" panose="020B0803000000000000" pitchFamily="50" charset="-127"/>
                      <a:ea typeface="김해가야체 Bold" panose="020B0803000000000000" pitchFamily="50" charset="-127"/>
                    </a:defRPr>
                  </a:lvl1pPr>
                </a:lstStyle>
                <a:p>
                  <a:pPr algn="ctr">
                    <a:lnSpc>
                      <a:spcPct val="120000"/>
                    </a:lnSpc>
                  </a:pPr>
                  <a:r>
                    <a:rPr lang="en-US" altLang="ko-KR" sz="1200" b="1" dirty="0">
                      <a:solidFill>
                        <a:srgbClr val="0B6598"/>
                      </a:solidFill>
                      <a:latin typeface="순천 B" panose="02020603020101020101" pitchFamily="18" charset="-127"/>
                      <a:ea typeface="순천 B" panose="02020603020101020101" pitchFamily="18" charset="-127"/>
                    </a:rPr>
                    <a:t>MM.DD.</a:t>
                  </a:r>
                </a:p>
              </p:txBody>
            </p:sp>
          </p:grpSp>
          <p:cxnSp>
            <p:nvCxnSpPr>
              <p:cNvPr id="370" name="직선 연결선 369"/>
              <p:cNvCxnSpPr/>
              <p:nvPr/>
            </p:nvCxnSpPr>
            <p:spPr>
              <a:xfrm>
                <a:off x="656873" y="4609143"/>
                <a:ext cx="1262062" cy="0"/>
              </a:xfrm>
              <a:prstGeom prst="line">
                <a:avLst/>
              </a:prstGeom>
              <a:ln>
                <a:solidFill>
                  <a:srgbClr val="0B659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8" name="직사각형 367"/>
            <p:cNvSpPr/>
            <p:nvPr/>
          </p:nvSpPr>
          <p:spPr>
            <a:xfrm rot="16200000">
              <a:off x="4547355" y="5244603"/>
              <a:ext cx="45719" cy="427525"/>
            </a:xfrm>
            <a:prstGeom prst="rect">
              <a:avLst/>
            </a:prstGeom>
            <a:solidFill>
              <a:srgbClr val="0B6598"/>
            </a:solidFill>
            <a:ln>
              <a:noFill/>
            </a:ln>
            <a:effectLst>
              <a:outerShdw blurRad="38100" dist="12700" algn="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47" name="그룹 146"/>
          <p:cNvGrpSpPr/>
          <p:nvPr/>
        </p:nvGrpSpPr>
        <p:grpSpPr>
          <a:xfrm>
            <a:off x="5604323" y="5528422"/>
            <a:ext cx="1385316" cy="667318"/>
            <a:chOff x="5604323" y="5435506"/>
            <a:chExt cx="1385316" cy="667318"/>
          </a:xfrm>
        </p:grpSpPr>
        <p:grpSp>
          <p:nvGrpSpPr>
            <p:cNvPr id="374" name="그룹 373"/>
            <p:cNvGrpSpPr/>
            <p:nvPr/>
          </p:nvGrpSpPr>
          <p:grpSpPr>
            <a:xfrm>
              <a:off x="5604323" y="5513302"/>
              <a:ext cx="1385316" cy="589522"/>
              <a:chOff x="595246" y="4314382"/>
              <a:chExt cx="1385316" cy="589522"/>
            </a:xfrm>
          </p:grpSpPr>
          <p:grpSp>
            <p:nvGrpSpPr>
              <p:cNvPr id="376" name="그룹 375"/>
              <p:cNvGrpSpPr/>
              <p:nvPr/>
            </p:nvGrpSpPr>
            <p:grpSpPr>
              <a:xfrm>
                <a:off x="595246" y="4314382"/>
                <a:ext cx="1385316" cy="589522"/>
                <a:chOff x="3261738" y="506433"/>
                <a:chExt cx="1385316" cy="589522"/>
              </a:xfrm>
            </p:grpSpPr>
            <p:sp>
              <p:nvSpPr>
                <p:cNvPr id="378" name="TextBox 377"/>
                <p:cNvSpPr txBox="1"/>
                <p:nvPr/>
              </p:nvSpPr>
              <p:spPr>
                <a:xfrm>
                  <a:off x="3261738" y="801194"/>
                  <a:ext cx="1385316" cy="29476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  <a:scene3d>
                    <a:camera prst="orthographicFront"/>
                    <a:lightRig rig="threePt" dir="t"/>
                  </a:scene3d>
                  <a:sp3d extrusionH="6350"/>
                </a:bodyPr>
                <a:lstStyle>
                  <a:defPPr>
                    <a:defRPr lang="ko-KR"/>
                  </a:defPPr>
                  <a:lvl1pPr>
                    <a:defRPr sz="240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김해가야체 Bold" panose="020B0803000000000000" pitchFamily="50" charset="-127"/>
                      <a:ea typeface="김해가야체 Bold" panose="020B0803000000000000" pitchFamily="50" charset="-127"/>
                    </a:defRPr>
                  </a:lvl1pPr>
                </a:lstStyle>
                <a:p>
                  <a:pPr algn="ctr">
                    <a:lnSpc>
                      <a:spcPct val="120000"/>
                    </a:lnSpc>
                  </a:pPr>
                  <a:r>
                    <a:rPr lang="ko-KR" altLang="en-US" sz="1200" dirty="0">
                      <a:solidFill>
                        <a:schemeClr val="tx1"/>
                      </a:solidFill>
                      <a:latin typeface="순천 R" panose="02020603020101020101" pitchFamily="18" charset="-127"/>
                      <a:ea typeface="순천 R" panose="02020603020101020101" pitchFamily="18" charset="-127"/>
                    </a:rPr>
                    <a:t>내용을 입력하세요</a:t>
                  </a:r>
                  <a:endParaRPr lang="en-US" altLang="ko-KR" sz="1200" dirty="0">
                    <a:solidFill>
                      <a:schemeClr val="tx1"/>
                    </a:solidFill>
                    <a:latin typeface="순천 R" panose="02020603020101020101" pitchFamily="18" charset="-127"/>
                    <a:ea typeface="순천 R" panose="02020603020101020101" pitchFamily="18" charset="-127"/>
                  </a:endParaRPr>
                </a:p>
              </p:txBody>
            </p:sp>
            <p:sp>
              <p:nvSpPr>
                <p:cNvPr id="379" name="TextBox 378"/>
                <p:cNvSpPr txBox="1"/>
                <p:nvPr/>
              </p:nvSpPr>
              <p:spPr>
                <a:xfrm>
                  <a:off x="3591156" y="506433"/>
                  <a:ext cx="726481" cy="3139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  <a:scene3d>
                    <a:camera prst="orthographicFront"/>
                    <a:lightRig rig="threePt" dir="t"/>
                  </a:scene3d>
                  <a:sp3d extrusionH="6350"/>
                </a:bodyPr>
                <a:lstStyle>
                  <a:defPPr>
                    <a:defRPr lang="ko-KR"/>
                  </a:defPPr>
                  <a:lvl1pPr>
                    <a:defRPr sz="240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김해가야체 Bold" panose="020B0803000000000000" pitchFamily="50" charset="-127"/>
                      <a:ea typeface="김해가야체 Bold" panose="020B0803000000000000" pitchFamily="50" charset="-127"/>
                    </a:defRPr>
                  </a:lvl1pPr>
                </a:lstStyle>
                <a:p>
                  <a:pPr algn="ctr">
                    <a:lnSpc>
                      <a:spcPct val="120000"/>
                    </a:lnSpc>
                  </a:pPr>
                  <a:r>
                    <a:rPr lang="en-US" altLang="ko-KR" sz="1200" b="1" dirty="0">
                      <a:solidFill>
                        <a:srgbClr val="0B6598"/>
                      </a:solidFill>
                      <a:latin typeface="순천 B" panose="02020603020101020101" pitchFamily="18" charset="-127"/>
                      <a:ea typeface="순천 B" panose="02020603020101020101" pitchFamily="18" charset="-127"/>
                    </a:rPr>
                    <a:t>MM.DD.</a:t>
                  </a:r>
                </a:p>
              </p:txBody>
            </p:sp>
          </p:grpSp>
          <p:cxnSp>
            <p:nvCxnSpPr>
              <p:cNvPr id="377" name="직선 연결선 376"/>
              <p:cNvCxnSpPr/>
              <p:nvPr/>
            </p:nvCxnSpPr>
            <p:spPr>
              <a:xfrm>
                <a:off x="656873" y="4609143"/>
                <a:ext cx="1262062" cy="0"/>
              </a:xfrm>
              <a:prstGeom prst="line">
                <a:avLst/>
              </a:prstGeom>
              <a:ln>
                <a:solidFill>
                  <a:srgbClr val="0B659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5" name="직사각형 374"/>
            <p:cNvSpPr/>
            <p:nvPr/>
          </p:nvSpPr>
          <p:spPr>
            <a:xfrm rot="16200000">
              <a:off x="6274122" y="5244603"/>
              <a:ext cx="45719" cy="427525"/>
            </a:xfrm>
            <a:prstGeom prst="rect">
              <a:avLst/>
            </a:prstGeom>
            <a:solidFill>
              <a:srgbClr val="0B6598"/>
            </a:solidFill>
            <a:ln>
              <a:noFill/>
            </a:ln>
            <a:effectLst>
              <a:outerShdw blurRad="38100" dist="12700" algn="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46" name="그룹 145"/>
          <p:cNvGrpSpPr/>
          <p:nvPr/>
        </p:nvGrpSpPr>
        <p:grpSpPr>
          <a:xfrm>
            <a:off x="7331091" y="5528422"/>
            <a:ext cx="1385316" cy="667318"/>
            <a:chOff x="7331091" y="5435506"/>
            <a:chExt cx="1385316" cy="667318"/>
          </a:xfrm>
        </p:grpSpPr>
        <p:grpSp>
          <p:nvGrpSpPr>
            <p:cNvPr id="381" name="그룹 380"/>
            <p:cNvGrpSpPr/>
            <p:nvPr/>
          </p:nvGrpSpPr>
          <p:grpSpPr>
            <a:xfrm>
              <a:off x="7331091" y="5513302"/>
              <a:ext cx="1385316" cy="589522"/>
              <a:chOff x="595246" y="4314382"/>
              <a:chExt cx="1385316" cy="589522"/>
            </a:xfrm>
          </p:grpSpPr>
          <p:grpSp>
            <p:nvGrpSpPr>
              <p:cNvPr id="383" name="그룹 382"/>
              <p:cNvGrpSpPr/>
              <p:nvPr/>
            </p:nvGrpSpPr>
            <p:grpSpPr>
              <a:xfrm>
                <a:off x="595246" y="4314382"/>
                <a:ext cx="1385316" cy="589522"/>
                <a:chOff x="3261738" y="506433"/>
                <a:chExt cx="1385316" cy="589522"/>
              </a:xfrm>
            </p:grpSpPr>
            <p:sp>
              <p:nvSpPr>
                <p:cNvPr id="385" name="TextBox 384"/>
                <p:cNvSpPr txBox="1"/>
                <p:nvPr/>
              </p:nvSpPr>
              <p:spPr>
                <a:xfrm>
                  <a:off x="3261738" y="801194"/>
                  <a:ext cx="1385316" cy="29476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  <a:scene3d>
                    <a:camera prst="orthographicFront"/>
                    <a:lightRig rig="threePt" dir="t"/>
                  </a:scene3d>
                  <a:sp3d extrusionH="6350"/>
                </a:bodyPr>
                <a:lstStyle>
                  <a:defPPr>
                    <a:defRPr lang="ko-KR"/>
                  </a:defPPr>
                  <a:lvl1pPr>
                    <a:defRPr sz="240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김해가야체 Bold" panose="020B0803000000000000" pitchFamily="50" charset="-127"/>
                      <a:ea typeface="김해가야체 Bold" panose="020B0803000000000000" pitchFamily="50" charset="-127"/>
                    </a:defRPr>
                  </a:lvl1pPr>
                </a:lstStyle>
                <a:p>
                  <a:pPr algn="ctr">
                    <a:lnSpc>
                      <a:spcPct val="120000"/>
                    </a:lnSpc>
                  </a:pPr>
                  <a:r>
                    <a:rPr lang="ko-KR" altLang="en-US" sz="1200" dirty="0">
                      <a:solidFill>
                        <a:schemeClr val="tx1"/>
                      </a:solidFill>
                      <a:latin typeface="순천 R" panose="02020603020101020101" pitchFamily="18" charset="-127"/>
                      <a:ea typeface="순천 R" panose="02020603020101020101" pitchFamily="18" charset="-127"/>
                    </a:rPr>
                    <a:t>내용을 입력하세요</a:t>
                  </a:r>
                  <a:endParaRPr lang="en-US" altLang="ko-KR" sz="1200" dirty="0">
                    <a:solidFill>
                      <a:schemeClr val="tx1"/>
                    </a:solidFill>
                    <a:latin typeface="순천 R" panose="02020603020101020101" pitchFamily="18" charset="-127"/>
                    <a:ea typeface="순천 R" panose="02020603020101020101" pitchFamily="18" charset="-127"/>
                  </a:endParaRPr>
                </a:p>
              </p:txBody>
            </p:sp>
            <p:sp>
              <p:nvSpPr>
                <p:cNvPr id="386" name="TextBox 385"/>
                <p:cNvSpPr txBox="1"/>
                <p:nvPr/>
              </p:nvSpPr>
              <p:spPr>
                <a:xfrm>
                  <a:off x="3591156" y="506433"/>
                  <a:ext cx="726481" cy="3139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  <a:scene3d>
                    <a:camera prst="orthographicFront"/>
                    <a:lightRig rig="threePt" dir="t"/>
                  </a:scene3d>
                  <a:sp3d extrusionH="6350"/>
                </a:bodyPr>
                <a:lstStyle>
                  <a:defPPr>
                    <a:defRPr lang="ko-KR"/>
                  </a:defPPr>
                  <a:lvl1pPr>
                    <a:defRPr sz="240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김해가야체 Bold" panose="020B0803000000000000" pitchFamily="50" charset="-127"/>
                      <a:ea typeface="김해가야체 Bold" panose="020B0803000000000000" pitchFamily="50" charset="-127"/>
                    </a:defRPr>
                  </a:lvl1pPr>
                </a:lstStyle>
                <a:p>
                  <a:pPr algn="ctr">
                    <a:lnSpc>
                      <a:spcPct val="120000"/>
                    </a:lnSpc>
                  </a:pPr>
                  <a:r>
                    <a:rPr lang="en-US" altLang="ko-KR" sz="1200" b="1" dirty="0">
                      <a:solidFill>
                        <a:srgbClr val="0B6598"/>
                      </a:solidFill>
                      <a:latin typeface="순천 B" panose="02020603020101020101" pitchFamily="18" charset="-127"/>
                      <a:ea typeface="순천 B" panose="02020603020101020101" pitchFamily="18" charset="-127"/>
                    </a:rPr>
                    <a:t>MM.DD.</a:t>
                  </a:r>
                </a:p>
              </p:txBody>
            </p:sp>
          </p:grpSp>
          <p:cxnSp>
            <p:nvCxnSpPr>
              <p:cNvPr id="384" name="직선 연결선 383"/>
              <p:cNvCxnSpPr/>
              <p:nvPr/>
            </p:nvCxnSpPr>
            <p:spPr>
              <a:xfrm>
                <a:off x="656873" y="4609143"/>
                <a:ext cx="1262062" cy="0"/>
              </a:xfrm>
              <a:prstGeom prst="line">
                <a:avLst/>
              </a:prstGeom>
              <a:ln>
                <a:solidFill>
                  <a:srgbClr val="0B659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직사각형 381"/>
            <p:cNvSpPr/>
            <p:nvPr/>
          </p:nvSpPr>
          <p:spPr>
            <a:xfrm rot="16200000">
              <a:off x="8000890" y="5244603"/>
              <a:ext cx="45719" cy="427525"/>
            </a:xfrm>
            <a:prstGeom prst="rect">
              <a:avLst/>
            </a:prstGeom>
            <a:solidFill>
              <a:srgbClr val="0B6598"/>
            </a:solidFill>
            <a:ln>
              <a:noFill/>
            </a:ln>
            <a:effectLst>
              <a:outerShdw blurRad="38100" dist="12700" algn="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96" name="그룹 395"/>
          <p:cNvGrpSpPr/>
          <p:nvPr/>
        </p:nvGrpSpPr>
        <p:grpSpPr>
          <a:xfrm>
            <a:off x="2705601" y="-3"/>
            <a:ext cx="3732799" cy="657945"/>
            <a:chOff x="2705601" y="-3"/>
            <a:chExt cx="3732799" cy="657945"/>
          </a:xfrm>
        </p:grpSpPr>
        <p:sp>
          <p:nvSpPr>
            <p:cNvPr id="397" name="양쪽 모서리가 둥근 사각형 396"/>
            <p:cNvSpPr/>
            <p:nvPr/>
          </p:nvSpPr>
          <p:spPr>
            <a:xfrm flipV="1">
              <a:off x="2705601" y="-3"/>
              <a:ext cx="3732799" cy="657945"/>
            </a:xfrm>
            <a:prstGeom prst="round2SameRect">
              <a:avLst>
                <a:gd name="adj1" fmla="val 26303"/>
                <a:gd name="adj2" fmla="val 0"/>
              </a:avLst>
            </a:prstGeom>
            <a:solidFill>
              <a:srgbClr val="0B65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8" name="TextBox 397"/>
            <p:cNvSpPr txBox="1"/>
            <p:nvPr/>
          </p:nvSpPr>
          <p:spPr>
            <a:xfrm>
              <a:off x="3590355" y="105934"/>
              <a:ext cx="1963294" cy="52322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extrusionH="6350"/>
            </a:bodyPr>
            <a:lstStyle>
              <a:defPPr>
                <a:defRPr lang="ko-KR"/>
              </a:defPPr>
              <a:lvl1pPr>
                <a:defRPr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김해가야체 Bold" panose="020B0803000000000000" pitchFamily="50" charset="-127"/>
                  <a:ea typeface="김해가야체 Bold" panose="020B0803000000000000" pitchFamily="50" charset="-127"/>
                </a:defRPr>
              </a:lvl1pPr>
            </a:lstStyle>
            <a:p>
              <a:pPr algn="ctr"/>
              <a:r>
                <a:rPr lang="en-US" altLang="ko-KR" sz="2800" dirty="0">
                  <a:solidFill>
                    <a:schemeClr val="bg1"/>
                  </a:solidFill>
                </a:rPr>
                <a:t>HISTORY</a:t>
              </a:r>
              <a:endParaRPr lang="ko-KR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99" name="직사각형 398"/>
            <p:cNvSpPr/>
            <p:nvPr/>
          </p:nvSpPr>
          <p:spPr>
            <a:xfrm>
              <a:off x="3330428" y="0"/>
              <a:ext cx="2483143" cy="45719"/>
            </a:xfrm>
            <a:prstGeom prst="rect">
              <a:avLst/>
            </a:prstGeom>
            <a:solidFill>
              <a:srgbClr val="91C3D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7" name="그림 16" descr="그리기이(가) 표시된 사진&#10;&#10;자동 생성된 설명">
            <a:extLst>
              <a:ext uri="{FF2B5EF4-FFF2-40B4-BE49-F238E27FC236}">
                <a16:creationId xmlns:a16="http://schemas.microsoft.com/office/drawing/2014/main" xmlns="" id="{D9EE719A-9776-49A3-9664-6BC249277DE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0347" y="1389787"/>
            <a:ext cx="738706" cy="1131889"/>
          </a:xfrm>
          <a:prstGeom prst="rect">
            <a:avLst/>
          </a:prstGeom>
        </p:spPr>
      </p:pic>
      <p:pic>
        <p:nvPicPr>
          <p:cNvPr id="20" name="그림 19" descr="그리기이(가) 표시된 사진&#10;&#10;자동 생성된 설명">
            <a:extLst>
              <a:ext uri="{FF2B5EF4-FFF2-40B4-BE49-F238E27FC236}">
                <a16:creationId xmlns:a16="http://schemas.microsoft.com/office/drawing/2014/main" xmlns="" id="{7624D765-25DA-49A7-9368-5FE8648BEE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79" y="1381178"/>
            <a:ext cx="1088138" cy="1152146"/>
          </a:xfrm>
          <a:prstGeom prst="rect">
            <a:avLst/>
          </a:prstGeom>
        </p:spPr>
      </p:pic>
      <p:pic>
        <p:nvPicPr>
          <p:cNvPr id="26" name="그림 25" descr="그리기이(가) 표시된 사진&#10;&#10;자동 생성된 설명">
            <a:extLst>
              <a:ext uri="{FF2B5EF4-FFF2-40B4-BE49-F238E27FC236}">
                <a16:creationId xmlns:a16="http://schemas.microsoft.com/office/drawing/2014/main" xmlns="" id="{5E37E92D-EADB-48BE-B908-09FA29E0C0F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400" y="1641195"/>
            <a:ext cx="832777" cy="839987"/>
          </a:xfrm>
          <a:prstGeom prst="rect">
            <a:avLst/>
          </a:prstGeom>
        </p:spPr>
      </p:pic>
      <p:pic>
        <p:nvPicPr>
          <p:cNvPr id="28" name="그림 27" descr="시계, 표지판이(가) 표시된 사진&#10;&#10;자동 생성된 설명">
            <a:extLst>
              <a:ext uri="{FF2B5EF4-FFF2-40B4-BE49-F238E27FC236}">
                <a16:creationId xmlns:a16="http://schemas.microsoft.com/office/drawing/2014/main" xmlns="" id="{A2171038-DF68-423E-BEB7-F6310BBF3D5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7043" y="1693308"/>
            <a:ext cx="945643" cy="816503"/>
          </a:xfrm>
          <a:prstGeom prst="rect">
            <a:avLst/>
          </a:prstGeom>
        </p:spPr>
      </p:pic>
      <p:pic>
        <p:nvPicPr>
          <p:cNvPr id="30" name="그림 29" descr="그리기이(가) 표시된 사진&#10;&#10;자동 생성된 설명">
            <a:extLst>
              <a:ext uri="{FF2B5EF4-FFF2-40B4-BE49-F238E27FC236}">
                <a16:creationId xmlns:a16="http://schemas.microsoft.com/office/drawing/2014/main" xmlns="" id="{3A7BBDC3-04B0-40D7-B911-9F9FD8A7BA0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9839" y="1619794"/>
            <a:ext cx="884275" cy="856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48021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762795" y="2857862"/>
            <a:ext cx="7648119" cy="1735482"/>
            <a:chOff x="743745" y="2224122"/>
            <a:chExt cx="7648119" cy="1735482"/>
          </a:xfrm>
        </p:grpSpPr>
        <p:grpSp>
          <p:nvGrpSpPr>
            <p:cNvPr id="84" name="그룹 83"/>
            <p:cNvGrpSpPr/>
            <p:nvPr/>
          </p:nvGrpSpPr>
          <p:grpSpPr>
            <a:xfrm>
              <a:off x="743745" y="2224122"/>
              <a:ext cx="7648119" cy="1735482"/>
              <a:chOff x="3576145" y="2608878"/>
              <a:chExt cx="5326407" cy="1208648"/>
            </a:xfrm>
          </p:grpSpPr>
          <p:sp>
            <p:nvSpPr>
              <p:cNvPr id="87" name="직사각형 86"/>
              <p:cNvSpPr/>
              <p:nvPr/>
            </p:nvSpPr>
            <p:spPr>
              <a:xfrm>
                <a:off x="3576145" y="2609395"/>
                <a:ext cx="5326407" cy="120813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0B6598"/>
                </a:solidFill>
              </a:ln>
              <a:effectLst>
                <a:outerShdw dist="63500" dir="2700000" algn="tl" rotWithShape="0">
                  <a:srgbClr val="91C3DF">
                    <a:alpha val="3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104" name="직사각형 103"/>
              <p:cNvSpPr/>
              <p:nvPr/>
            </p:nvSpPr>
            <p:spPr>
              <a:xfrm>
                <a:off x="3576145" y="2608878"/>
                <a:ext cx="2833385" cy="1208648"/>
              </a:xfrm>
              <a:prstGeom prst="rect">
                <a:avLst/>
              </a:prstGeom>
              <a:blipFill dpi="0" rotWithShape="1">
                <a:blip r:embed="rId2"/>
                <a:srcRect/>
                <a:tile tx="0" ty="-254000" sx="100000" sy="100000" flip="none" algn="tl"/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0" name="이등변 삼각형 109"/>
              <p:cNvSpPr/>
              <p:nvPr/>
            </p:nvSpPr>
            <p:spPr>
              <a:xfrm rot="5400000">
                <a:off x="6400936" y="2845154"/>
                <a:ext cx="165737" cy="142877"/>
              </a:xfrm>
              <a:prstGeom prst="triangle">
                <a:avLst/>
              </a:prstGeom>
              <a:solidFill>
                <a:srgbClr val="0B6598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11" name="직선 연결선 110"/>
              <p:cNvCxnSpPr/>
              <p:nvPr/>
            </p:nvCxnSpPr>
            <p:spPr>
              <a:xfrm flipH="1">
                <a:off x="6652913" y="2916592"/>
                <a:ext cx="2243796" cy="0"/>
              </a:xfrm>
              <a:prstGeom prst="line">
                <a:avLst/>
              </a:prstGeom>
              <a:ln>
                <a:solidFill>
                  <a:srgbClr val="0B6598"/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8" name="TextBox 117"/>
            <p:cNvSpPr txBox="1"/>
            <p:nvPr/>
          </p:nvSpPr>
          <p:spPr>
            <a:xfrm>
              <a:off x="6540288" y="2306239"/>
              <a:ext cx="178446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김해가야체 Bold" panose="020B0803000000000000" pitchFamily="50" charset="-127"/>
                  <a:ea typeface="김해가야체 Bold" panose="020B0803000000000000" pitchFamily="50" charset="-127"/>
                </a:defRPr>
              </a:lvl1pPr>
            </a:lstStyle>
            <a:p>
              <a:pPr algn="r"/>
              <a:r>
                <a:rPr lang="ko-KR" altLang="en-US" sz="1600" dirty="0">
                  <a:solidFill>
                    <a:srgbClr val="0B6598"/>
                  </a:solidFill>
                  <a:latin typeface="순천 B" panose="02020603020101020101" pitchFamily="18" charset="-127"/>
                  <a:ea typeface="순천 B" panose="02020603020101020101" pitchFamily="18" charset="-127"/>
                </a:rPr>
                <a:t>제목을 입력하세요</a:t>
              </a:r>
            </a:p>
          </p:txBody>
        </p:sp>
      </p:grpSp>
      <p:grpSp>
        <p:nvGrpSpPr>
          <p:cNvPr id="7" name="그룹 6"/>
          <p:cNvGrpSpPr/>
          <p:nvPr/>
        </p:nvGrpSpPr>
        <p:grpSpPr>
          <a:xfrm>
            <a:off x="5230364" y="3485808"/>
            <a:ext cx="824265" cy="1017468"/>
            <a:chOff x="5211314" y="2961101"/>
            <a:chExt cx="824265" cy="1017468"/>
          </a:xfrm>
        </p:grpSpPr>
        <p:sp>
          <p:nvSpPr>
            <p:cNvPr id="5" name="타원 4"/>
            <p:cNvSpPr/>
            <p:nvPr/>
          </p:nvSpPr>
          <p:spPr>
            <a:xfrm>
              <a:off x="5276676" y="2961101"/>
              <a:ext cx="679508" cy="679508"/>
            </a:xfrm>
            <a:prstGeom prst="ellipse">
              <a:avLst/>
            </a:prstGeom>
            <a:solidFill>
              <a:srgbClr val="0B65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9" name="TextBox 128"/>
            <p:cNvSpPr txBox="1"/>
            <p:nvPr/>
          </p:nvSpPr>
          <p:spPr>
            <a:xfrm>
              <a:off x="5211314" y="3701570"/>
              <a:ext cx="824265" cy="27699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extrusionH="6350"/>
            </a:bodyPr>
            <a:lstStyle>
              <a:defPPr>
                <a:defRPr lang="ko-KR"/>
              </a:defPPr>
              <a:lvl1pPr>
                <a:defRPr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김해가야체 Bold" panose="020B0803000000000000" pitchFamily="50" charset="-127"/>
                  <a:ea typeface="김해가야체 Bold" panose="020B0803000000000000" pitchFamily="50" charset="-127"/>
                </a:defRPr>
              </a:lvl1pPr>
            </a:lstStyle>
            <a:p>
              <a:pPr algn="ctr">
                <a:lnSpc>
                  <a:spcPct val="120000"/>
                </a:lnSpc>
              </a:pPr>
              <a:r>
                <a:rPr lang="ko-KR" altLang="en-US" sz="1000" dirty="0">
                  <a:solidFill>
                    <a:schemeClr val="tx1"/>
                  </a:solidFill>
                  <a:latin typeface="순천 R" panose="02020603020101020101" pitchFamily="18" charset="-127"/>
                  <a:ea typeface="순천 R" panose="02020603020101020101" pitchFamily="18" charset="-127"/>
                </a:rPr>
                <a:t>텍스트 입력</a:t>
              </a:r>
              <a:endParaRPr lang="en-US" altLang="ko-KR" sz="300" dirty="0">
                <a:solidFill>
                  <a:schemeClr val="tx1"/>
                </a:solidFill>
                <a:latin typeface="순천 R" panose="02020603020101020101" pitchFamily="18" charset="-127"/>
                <a:ea typeface="순천 R" panose="02020603020101020101" pitchFamily="18" charset="-127"/>
              </a:endParaRPr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6290873" y="3485808"/>
            <a:ext cx="824265" cy="1017468"/>
            <a:chOff x="6271823" y="2961101"/>
            <a:chExt cx="824265" cy="1017468"/>
          </a:xfrm>
        </p:grpSpPr>
        <p:sp>
          <p:nvSpPr>
            <p:cNvPr id="131" name="타원 130"/>
            <p:cNvSpPr/>
            <p:nvPr/>
          </p:nvSpPr>
          <p:spPr>
            <a:xfrm>
              <a:off x="6337185" y="2961101"/>
              <a:ext cx="679508" cy="679508"/>
            </a:xfrm>
            <a:prstGeom prst="ellipse">
              <a:avLst/>
            </a:prstGeom>
            <a:solidFill>
              <a:srgbClr val="0B65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3" name="TextBox 132"/>
            <p:cNvSpPr txBox="1"/>
            <p:nvPr/>
          </p:nvSpPr>
          <p:spPr>
            <a:xfrm>
              <a:off x="6271823" y="3701570"/>
              <a:ext cx="824265" cy="27699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extrusionH="6350"/>
            </a:bodyPr>
            <a:lstStyle>
              <a:defPPr>
                <a:defRPr lang="ko-KR"/>
              </a:defPPr>
              <a:lvl1pPr>
                <a:defRPr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김해가야체 Bold" panose="020B0803000000000000" pitchFamily="50" charset="-127"/>
                  <a:ea typeface="김해가야체 Bold" panose="020B0803000000000000" pitchFamily="50" charset="-127"/>
                </a:defRPr>
              </a:lvl1pPr>
            </a:lstStyle>
            <a:p>
              <a:pPr algn="ctr">
                <a:lnSpc>
                  <a:spcPct val="120000"/>
                </a:lnSpc>
              </a:pPr>
              <a:r>
                <a:rPr lang="ko-KR" altLang="en-US" sz="1000">
                  <a:solidFill>
                    <a:schemeClr val="tx1"/>
                  </a:solidFill>
                  <a:latin typeface="순천 R" panose="02020603020101020101" pitchFamily="18" charset="-127"/>
                  <a:ea typeface="순천 R" panose="02020603020101020101" pitchFamily="18" charset="-127"/>
                </a:rPr>
                <a:t>텍스트 입력</a:t>
              </a:r>
              <a:endParaRPr lang="en-US" altLang="ko-KR" sz="300" dirty="0">
                <a:solidFill>
                  <a:schemeClr val="tx1"/>
                </a:solidFill>
                <a:latin typeface="순천 R" panose="02020603020101020101" pitchFamily="18" charset="-127"/>
                <a:ea typeface="순천 R" panose="02020603020101020101" pitchFamily="18" charset="-127"/>
              </a:endParaRPr>
            </a:p>
          </p:txBody>
        </p:sp>
      </p:grpSp>
      <p:grpSp>
        <p:nvGrpSpPr>
          <p:cNvPr id="10" name="그룹 9"/>
          <p:cNvGrpSpPr/>
          <p:nvPr/>
        </p:nvGrpSpPr>
        <p:grpSpPr>
          <a:xfrm>
            <a:off x="7351381" y="3485808"/>
            <a:ext cx="824265" cy="1017468"/>
            <a:chOff x="7332331" y="2961101"/>
            <a:chExt cx="824265" cy="1017468"/>
          </a:xfrm>
        </p:grpSpPr>
        <p:sp>
          <p:nvSpPr>
            <p:cNvPr id="135" name="타원 134"/>
            <p:cNvSpPr/>
            <p:nvPr/>
          </p:nvSpPr>
          <p:spPr>
            <a:xfrm>
              <a:off x="7397693" y="2961101"/>
              <a:ext cx="679508" cy="679508"/>
            </a:xfrm>
            <a:prstGeom prst="ellipse">
              <a:avLst/>
            </a:prstGeom>
            <a:solidFill>
              <a:srgbClr val="0B65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7" name="TextBox 136"/>
            <p:cNvSpPr txBox="1"/>
            <p:nvPr/>
          </p:nvSpPr>
          <p:spPr>
            <a:xfrm>
              <a:off x="7332331" y="3701570"/>
              <a:ext cx="824265" cy="27699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extrusionH="6350"/>
            </a:bodyPr>
            <a:lstStyle>
              <a:defPPr>
                <a:defRPr lang="ko-KR"/>
              </a:defPPr>
              <a:lvl1pPr>
                <a:defRPr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김해가야체 Bold" panose="020B0803000000000000" pitchFamily="50" charset="-127"/>
                  <a:ea typeface="김해가야체 Bold" panose="020B0803000000000000" pitchFamily="50" charset="-127"/>
                </a:defRPr>
              </a:lvl1pPr>
            </a:lstStyle>
            <a:p>
              <a:pPr algn="ctr">
                <a:lnSpc>
                  <a:spcPct val="120000"/>
                </a:lnSpc>
              </a:pPr>
              <a:r>
                <a:rPr lang="ko-KR" altLang="en-US" sz="1000">
                  <a:solidFill>
                    <a:schemeClr val="tx1"/>
                  </a:solidFill>
                  <a:latin typeface="순천 R" panose="02020603020101020101" pitchFamily="18" charset="-127"/>
                  <a:ea typeface="순천 R" panose="02020603020101020101" pitchFamily="18" charset="-127"/>
                </a:rPr>
                <a:t>텍스트 입력</a:t>
              </a:r>
              <a:endParaRPr lang="en-US" altLang="ko-KR" sz="300" dirty="0">
                <a:solidFill>
                  <a:schemeClr val="tx1"/>
                </a:solidFill>
                <a:latin typeface="순천 R" panose="02020603020101020101" pitchFamily="18" charset="-127"/>
                <a:ea typeface="순천 R" panose="02020603020101020101" pitchFamily="18" charset="-127"/>
              </a:endParaRPr>
            </a:p>
          </p:txBody>
        </p:sp>
      </p:grpSp>
      <p:grpSp>
        <p:nvGrpSpPr>
          <p:cNvPr id="120" name="그룹 119"/>
          <p:cNvGrpSpPr/>
          <p:nvPr/>
        </p:nvGrpSpPr>
        <p:grpSpPr>
          <a:xfrm>
            <a:off x="762795" y="4853252"/>
            <a:ext cx="7648119" cy="1736231"/>
            <a:chOff x="743745" y="2223375"/>
            <a:chExt cx="7648119" cy="1736231"/>
          </a:xfrm>
        </p:grpSpPr>
        <p:grpSp>
          <p:nvGrpSpPr>
            <p:cNvPr id="121" name="그룹 120"/>
            <p:cNvGrpSpPr/>
            <p:nvPr/>
          </p:nvGrpSpPr>
          <p:grpSpPr>
            <a:xfrm>
              <a:off x="743745" y="2223375"/>
              <a:ext cx="7648119" cy="1736231"/>
              <a:chOff x="3576145" y="2608357"/>
              <a:chExt cx="5326407" cy="1209169"/>
            </a:xfrm>
          </p:grpSpPr>
          <p:sp>
            <p:nvSpPr>
              <p:cNvPr id="124" name="직사각형 123"/>
              <p:cNvSpPr/>
              <p:nvPr/>
            </p:nvSpPr>
            <p:spPr>
              <a:xfrm>
                <a:off x="3576145" y="2608876"/>
                <a:ext cx="5326407" cy="120865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0B6598"/>
                </a:solidFill>
              </a:ln>
              <a:effectLst>
                <a:outerShdw dist="63500" dir="2700000" algn="tl" rotWithShape="0">
                  <a:srgbClr val="91C3DF">
                    <a:alpha val="3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125" name="직사각형 124"/>
              <p:cNvSpPr/>
              <p:nvPr/>
            </p:nvSpPr>
            <p:spPr>
              <a:xfrm>
                <a:off x="3576145" y="2608357"/>
                <a:ext cx="2833385" cy="1209169"/>
              </a:xfrm>
              <a:prstGeom prst="rect">
                <a:avLst/>
              </a:prstGeom>
              <a:blipFill dpi="0" rotWithShape="1">
                <a:blip r:embed="rId3"/>
                <a:srcRect/>
                <a:stretch>
                  <a:fillRect/>
                </a:stretch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6" name="이등변 삼각형 125"/>
              <p:cNvSpPr/>
              <p:nvPr/>
            </p:nvSpPr>
            <p:spPr>
              <a:xfrm rot="5400000">
                <a:off x="6400936" y="2845154"/>
                <a:ext cx="165737" cy="142877"/>
              </a:xfrm>
              <a:prstGeom prst="triangle">
                <a:avLst/>
              </a:prstGeom>
              <a:solidFill>
                <a:srgbClr val="0B6598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27" name="직선 연결선 126"/>
              <p:cNvCxnSpPr/>
              <p:nvPr/>
            </p:nvCxnSpPr>
            <p:spPr>
              <a:xfrm flipH="1">
                <a:off x="6652913" y="2916592"/>
                <a:ext cx="2243796" cy="0"/>
              </a:xfrm>
              <a:prstGeom prst="line">
                <a:avLst/>
              </a:prstGeom>
              <a:ln>
                <a:solidFill>
                  <a:srgbClr val="0B6598"/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2" name="TextBox 121"/>
            <p:cNvSpPr txBox="1"/>
            <p:nvPr/>
          </p:nvSpPr>
          <p:spPr>
            <a:xfrm>
              <a:off x="6540288" y="2306239"/>
              <a:ext cx="178446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김해가야체 Bold" panose="020B0803000000000000" pitchFamily="50" charset="-127"/>
                  <a:ea typeface="김해가야체 Bold" panose="020B0803000000000000" pitchFamily="50" charset="-127"/>
                </a:defRPr>
              </a:lvl1pPr>
            </a:lstStyle>
            <a:p>
              <a:pPr algn="r"/>
              <a:r>
                <a:rPr lang="ko-KR" altLang="en-US" sz="1600" dirty="0">
                  <a:solidFill>
                    <a:srgbClr val="0B6598"/>
                  </a:solidFill>
                  <a:latin typeface="순천 B" panose="02020603020101020101" pitchFamily="18" charset="-127"/>
                  <a:ea typeface="순천 B" panose="02020603020101020101" pitchFamily="18" charset="-127"/>
                </a:rPr>
                <a:t>제목을 입력하세요</a:t>
              </a:r>
            </a:p>
          </p:txBody>
        </p:sp>
      </p:grpSp>
      <p:grpSp>
        <p:nvGrpSpPr>
          <p:cNvPr id="174" name="그룹 173"/>
          <p:cNvGrpSpPr/>
          <p:nvPr/>
        </p:nvGrpSpPr>
        <p:grpSpPr>
          <a:xfrm>
            <a:off x="5230364" y="5474972"/>
            <a:ext cx="824265" cy="1017468"/>
            <a:chOff x="5211314" y="2961101"/>
            <a:chExt cx="824265" cy="1017468"/>
          </a:xfrm>
        </p:grpSpPr>
        <p:sp>
          <p:nvSpPr>
            <p:cNvPr id="175" name="타원 174"/>
            <p:cNvSpPr/>
            <p:nvPr/>
          </p:nvSpPr>
          <p:spPr>
            <a:xfrm>
              <a:off x="5276676" y="2961101"/>
              <a:ext cx="679508" cy="679508"/>
            </a:xfrm>
            <a:prstGeom prst="ellipse">
              <a:avLst/>
            </a:prstGeom>
            <a:solidFill>
              <a:srgbClr val="0B65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6" name="TextBox 175"/>
            <p:cNvSpPr txBox="1"/>
            <p:nvPr/>
          </p:nvSpPr>
          <p:spPr>
            <a:xfrm>
              <a:off x="5211314" y="3701570"/>
              <a:ext cx="824265" cy="27699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extrusionH="6350"/>
            </a:bodyPr>
            <a:lstStyle>
              <a:defPPr>
                <a:defRPr lang="ko-KR"/>
              </a:defPPr>
              <a:lvl1pPr>
                <a:defRPr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김해가야체 Bold" panose="020B0803000000000000" pitchFamily="50" charset="-127"/>
                  <a:ea typeface="김해가야체 Bold" panose="020B0803000000000000" pitchFamily="50" charset="-127"/>
                </a:defRPr>
              </a:lvl1pPr>
            </a:lstStyle>
            <a:p>
              <a:pPr algn="ctr">
                <a:lnSpc>
                  <a:spcPct val="120000"/>
                </a:lnSpc>
              </a:pPr>
              <a:r>
                <a:rPr lang="ko-KR" altLang="en-US" sz="1000" dirty="0">
                  <a:solidFill>
                    <a:schemeClr val="tx1"/>
                  </a:solidFill>
                  <a:latin typeface="순천 R" panose="02020603020101020101" pitchFamily="18" charset="-127"/>
                  <a:ea typeface="순천 R" panose="02020603020101020101" pitchFamily="18" charset="-127"/>
                </a:rPr>
                <a:t>텍스트 입력</a:t>
              </a:r>
              <a:endParaRPr lang="en-US" altLang="ko-KR" sz="300" dirty="0">
                <a:solidFill>
                  <a:schemeClr val="tx1"/>
                </a:solidFill>
                <a:latin typeface="순천 R" panose="02020603020101020101" pitchFamily="18" charset="-127"/>
                <a:ea typeface="순천 R" panose="02020603020101020101" pitchFamily="18" charset="-127"/>
              </a:endParaRPr>
            </a:p>
          </p:txBody>
        </p:sp>
      </p:grpSp>
      <p:grpSp>
        <p:nvGrpSpPr>
          <p:cNvPr id="177" name="그룹 176"/>
          <p:cNvGrpSpPr/>
          <p:nvPr/>
        </p:nvGrpSpPr>
        <p:grpSpPr>
          <a:xfrm>
            <a:off x="6290873" y="5474972"/>
            <a:ext cx="824265" cy="1017468"/>
            <a:chOff x="6271823" y="2961101"/>
            <a:chExt cx="824265" cy="1017468"/>
          </a:xfrm>
        </p:grpSpPr>
        <p:sp>
          <p:nvSpPr>
            <p:cNvPr id="178" name="타원 177"/>
            <p:cNvSpPr/>
            <p:nvPr/>
          </p:nvSpPr>
          <p:spPr>
            <a:xfrm>
              <a:off x="6337185" y="2961101"/>
              <a:ext cx="679508" cy="679508"/>
            </a:xfrm>
            <a:prstGeom prst="ellipse">
              <a:avLst/>
            </a:prstGeom>
            <a:solidFill>
              <a:srgbClr val="0B65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9" name="TextBox 178"/>
            <p:cNvSpPr txBox="1"/>
            <p:nvPr/>
          </p:nvSpPr>
          <p:spPr>
            <a:xfrm>
              <a:off x="6271823" y="3701570"/>
              <a:ext cx="824265" cy="27699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extrusionH="6350"/>
            </a:bodyPr>
            <a:lstStyle>
              <a:defPPr>
                <a:defRPr lang="ko-KR"/>
              </a:defPPr>
              <a:lvl1pPr>
                <a:defRPr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김해가야체 Bold" panose="020B0803000000000000" pitchFamily="50" charset="-127"/>
                  <a:ea typeface="김해가야체 Bold" panose="020B0803000000000000" pitchFamily="50" charset="-127"/>
                </a:defRPr>
              </a:lvl1pPr>
            </a:lstStyle>
            <a:p>
              <a:pPr algn="ctr">
                <a:lnSpc>
                  <a:spcPct val="120000"/>
                </a:lnSpc>
              </a:pPr>
              <a:r>
                <a:rPr lang="ko-KR" altLang="en-US" sz="1000">
                  <a:solidFill>
                    <a:schemeClr val="tx1"/>
                  </a:solidFill>
                  <a:latin typeface="순천 R" panose="02020603020101020101" pitchFamily="18" charset="-127"/>
                  <a:ea typeface="순천 R" panose="02020603020101020101" pitchFamily="18" charset="-127"/>
                </a:rPr>
                <a:t>텍스트 입력</a:t>
              </a:r>
              <a:endParaRPr lang="en-US" altLang="ko-KR" sz="300" dirty="0">
                <a:solidFill>
                  <a:schemeClr val="tx1"/>
                </a:solidFill>
                <a:latin typeface="순천 R" panose="02020603020101020101" pitchFamily="18" charset="-127"/>
                <a:ea typeface="순천 R" panose="02020603020101020101" pitchFamily="18" charset="-127"/>
              </a:endParaRPr>
            </a:p>
          </p:txBody>
        </p:sp>
      </p:grpSp>
      <p:grpSp>
        <p:nvGrpSpPr>
          <p:cNvPr id="180" name="그룹 179"/>
          <p:cNvGrpSpPr/>
          <p:nvPr/>
        </p:nvGrpSpPr>
        <p:grpSpPr>
          <a:xfrm>
            <a:off x="7351381" y="5474972"/>
            <a:ext cx="824265" cy="1017468"/>
            <a:chOff x="7332331" y="2961101"/>
            <a:chExt cx="824265" cy="1017468"/>
          </a:xfrm>
        </p:grpSpPr>
        <p:sp>
          <p:nvSpPr>
            <p:cNvPr id="181" name="타원 180"/>
            <p:cNvSpPr/>
            <p:nvPr/>
          </p:nvSpPr>
          <p:spPr>
            <a:xfrm>
              <a:off x="7397693" y="2961101"/>
              <a:ext cx="679508" cy="679508"/>
            </a:xfrm>
            <a:prstGeom prst="ellipse">
              <a:avLst/>
            </a:prstGeom>
            <a:solidFill>
              <a:srgbClr val="0B65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2" name="TextBox 181"/>
            <p:cNvSpPr txBox="1"/>
            <p:nvPr/>
          </p:nvSpPr>
          <p:spPr>
            <a:xfrm>
              <a:off x="7332331" y="3701570"/>
              <a:ext cx="824265" cy="27699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extrusionH="6350"/>
            </a:bodyPr>
            <a:lstStyle>
              <a:defPPr>
                <a:defRPr lang="ko-KR"/>
              </a:defPPr>
              <a:lvl1pPr>
                <a:defRPr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김해가야체 Bold" panose="020B0803000000000000" pitchFamily="50" charset="-127"/>
                  <a:ea typeface="김해가야체 Bold" panose="020B0803000000000000" pitchFamily="50" charset="-127"/>
                </a:defRPr>
              </a:lvl1pPr>
            </a:lstStyle>
            <a:p>
              <a:pPr algn="ctr">
                <a:lnSpc>
                  <a:spcPct val="120000"/>
                </a:lnSpc>
              </a:pPr>
              <a:r>
                <a:rPr lang="ko-KR" altLang="en-US" sz="1000">
                  <a:solidFill>
                    <a:schemeClr val="tx1"/>
                  </a:solidFill>
                  <a:latin typeface="순천 R" panose="02020603020101020101" pitchFamily="18" charset="-127"/>
                  <a:ea typeface="순천 R" panose="02020603020101020101" pitchFamily="18" charset="-127"/>
                </a:rPr>
                <a:t>텍스트 입력</a:t>
              </a:r>
              <a:endParaRPr lang="en-US" altLang="ko-KR" sz="300" dirty="0">
                <a:solidFill>
                  <a:schemeClr val="tx1"/>
                </a:solidFill>
                <a:latin typeface="순천 R" panose="02020603020101020101" pitchFamily="18" charset="-127"/>
                <a:ea typeface="순천 R" panose="02020603020101020101" pitchFamily="18" charset="-127"/>
              </a:endParaRPr>
            </a:p>
          </p:txBody>
        </p:sp>
      </p:grpSp>
      <p:grpSp>
        <p:nvGrpSpPr>
          <p:cNvPr id="184" name="그룹 183"/>
          <p:cNvGrpSpPr/>
          <p:nvPr/>
        </p:nvGrpSpPr>
        <p:grpSpPr>
          <a:xfrm>
            <a:off x="762795" y="867646"/>
            <a:ext cx="7648119" cy="1730308"/>
            <a:chOff x="743745" y="2229299"/>
            <a:chExt cx="7648119" cy="1730308"/>
          </a:xfrm>
        </p:grpSpPr>
        <p:grpSp>
          <p:nvGrpSpPr>
            <p:cNvPr id="208" name="그룹 207"/>
            <p:cNvGrpSpPr/>
            <p:nvPr/>
          </p:nvGrpSpPr>
          <p:grpSpPr>
            <a:xfrm>
              <a:off x="743745" y="2229299"/>
              <a:ext cx="7648119" cy="1730308"/>
              <a:chOff x="3576145" y="2612482"/>
              <a:chExt cx="5326407" cy="1205044"/>
            </a:xfrm>
          </p:grpSpPr>
          <p:sp>
            <p:nvSpPr>
              <p:cNvPr id="210" name="직사각형 209"/>
              <p:cNvSpPr/>
              <p:nvPr/>
            </p:nvSpPr>
            <p:spPr>
              <a:xfrm>
                <a:off x="3576145" y="2612998"/>
                <a:ext cx="5326407" cy="120452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0B6598"/>
                </a:solidFill>
              </a:ln>
              <a:effectLst>
                <a:outerShdw dist="63500" dir="2700000" algn="tl" rotWithShape="0">
                  <a:srgbClr val="91C3DF">
                    <a:alpha val="3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211" name="직사각형 210"/>
              <p:cNvSpPr/>
              <p:nvPr/>
            </p:nvSpPr>
            <p:spPr>
              <a:xfrm>
                <a:off x="3576145" y="2612482"/>
                <a:ext cx="2833385" cy="1205044"/>
              </a:xfrm>
              <a:prstGeom prst="rect">
                <a:avLst/>
              </a:prstGeom>
              <a:blipFill dpi="0" rotWithShape="1">
                <a:blip r:embed="rId4"/>
                <a:srcRect/>
                <a:tile tx="0" ty="-273050" sx="100000" sy="100000" flip="none" algn="tl"/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12" name="이등변 삼각형 211"/>
              <p:cNvSpPr/>
              <p:nvPr/>
            </p:nvSpPr>
            <p:spPr>
              <a:xfrm rot="5400000">
                <a:off x="6400936" y="2845154"/>
                <a:ext cx="165737" cy="142877"/>
              </a:xfrm>
              <a:prstGeom prst="triangle">
                <a:avLst/>
              </a:prstGeom>
              <a:solidFill>
                <a:srgbClr val="0B6598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213" name="직선 연결선 212"/>
              <p:cNvCxnSpPr/>
              <p:nvPr/>
            </p:nvCxnSpPr>
            <p:spPr>
              <a:xfrm flipH="1">
                <a:off x="6652913" y="2916592"/>
                <a:ext cx="2243796" cy="0"/>
              </a:xfrm>
              <a:prstGeom prst="line">
                <a:avLst/>
              </a:prstGeom>
              <a:ln>
                <a:solidFill>
                  <a:srgbClr val="0B6598"/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09" name="TextBox 208"/>
            <p:cNvSpPr txBox="1"/>
            <p:nvPr/>
          </p:nvSpPr>
          <p:spPr>
            <a:xfrm>
              <a:off x="6540288" y="2306239"/>
              <a:ext cx="178446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김해가야체 Bold" panose="020B0803000000000000" pitchFamily="50" charset="-127"/>
                  <a:ea typeface="김해가야체 Bold" panose="020B0803000000000000" pitchFamily="50" charset="-127"/>
                </a:defRPr>
              </a:lvl1pPr>
            </a:lstStyle>
            <a:p>
              <a:pPr algn="r"/>
              <a:r>
                <a:rPr lang="ko-KR" altLang="en-US" sz="1600" dirty="0">
                  <a:solidFill>
                    <a:srgbClr val="0B6598"/>
                  </a:solidFill>
                  <a:latin typeface="순천 B" panose="02020603020101020101" pitchFamily="18" charset="-127"/>
                  <a:ea typeface="순천 B" panose="02020603020101020101" pitchFamily="18" charset="-127"/>
                </a:rPr>
                <a:t>제목을 입력하세요</a:t>
              </a:r>
            </a:p>
          </p:txBody>
        </p:sp>
      </p:grpSp>
      <p:grpSp>
        <p:nvGrpSpPr>
          <p:cNvPr id="185" name="그룹 184"/>
          <p:cNvGrpSpPr/>
          <p:nvPr/>
        </p:nvGrpSpPr>
        <p:grpSpPr>
          <a:xfrm>
            <a:off x="5230364" y="1490415"/>
            <a:ext cx="824265" cy="1017468"/>
            <a:chOff x="5211314" y="2961101"/>
            <a:chExt cx="824265" cy="1017468"/>
          </a:xfrm>
        </p:grpSpPr>
        <p:sp>
          <p:nvSpPr>
            <p:cNvPr id="206" name="타원 205"/>
            <p:cNvSpPr/>
            <p:nvPr/>
          </p:nvSpPr>
          <p:spPr>
            <a:xfrm>
              <a:off x="5276676" y="2961101"/>
              <a:ext cx="679508" cy="679508"/>
            </a:xfrm>
            <a:prstGeom prst="ellipse">
              <a:avLst/>
            </a:prstGeom>
            <a:solidFill>
              <a:srgbClr val="0B65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7" name="TextBox 206"/>
            <p:cNvSpPr txBox="1"/>
            <p:nvPr/>
          </p:nvSpPr>
          <p:spPr>
            <a:xfrm>
              <a:off x="5211314" y="3701570"/>
              <a:ext cx="824265" cy="27699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extrusionH="6350"/>
            </a:bodyPr>
            <a:lstStyle>
              <a:defPPr>
                <a:defRPr lang="ko-KR"/>
              </a:defPPr>
              <a:lvl1pPr>
                <a:defRPr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김해가야체 Bold" panose="020B0803000000000000" pitchFamily="50" charset="-127"/>
                  <a:ea typeface="김해가야체 Bold" panose="020B0803000000000000" pitchFamily="50" charset="-127"/>
                </a:defRPr>
              </a:lvl1pPr>
            </a:lstStyle>
            <a:p>
              <a:pPr algn="ctr">
                <a:lnSpc>
                  <a:spcPct val="120000"/>
                </a:lnSpc>
              </a:pPr>
              <a:r>
                <a:rPr lang="ko-KR" altLang="en-US" sz="1000" dirty="0">
                  <a:solidFill>
                    <a:schemeClr val="tx1"/>
                  </a:solidFill>
                  <a:latin typeface="순천 R" panose="02020603020101020101" pitchFamily="18" charset="-127"/>
                  <a:ea typeface="순천 R" panose="02020603020101020101" pitchFamily="18" charset="-127"/>
                </a:rPr>
                <a:t>텍스트 입력</a:t>
              </a:r>
              <a:endParaRPr lang="en-US" altLang="ko-KR" sz="300" dirty="0">
                <a:solidFill>
                  <a:schemeClr val="tx1"/>
                </a:solidFill>
                <a:latin typeface="순천 R" panose="02020603020101020101" pitchFamily="18" charset="-127"/>
                <a:ea typeface="순천 R" panose="02020603020101020101" pitchFamily="18" charset="-127"/>
              </a:endParaRPr>
            </a:p>
          </p:txBody>
        </p:sp>
      </p:grpSp>
      <p:grpSp>
        <p:nvGrpSpPr>
          <p:cNvPr id="186" name="그룹 185"/>
          <p:cNvGrpSpPr/>
          <p:nvPr/>
        </p:nvGrpSpPr>
        <p:grpSpPr>
          <a:xfrm>
            <a:off x="6290873" y="1490415"/>
            <a:ext cx="824265" cy="1017468"/>
            <a:chOff x="6271823" y="2961101"/>
            <a:chExt cx="824265" cy="1017468"/>
          </a:xfrm>
        </p:grpSpPr>
        <p:sp>
          <p:nvSpPr>
            <p:cNvPr id="204" name="타원 203"/>
            <p:cNvSpPr/>
            <p:nvPr/>
          </p:nvSpPr>
          <p:spPr>
            <a:xfrm>
              <a:off x="6337185" y="2961101"/>
              <a:ext cx="679508" cy="679508"/>
            </a:xfrm>
            <a:prstGeom prst="ellipse">
              <a:avLst/>
            </a:prstGeom>
            <a:solidFill>
              <a:srgbClr val="0B65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5" name="TextBox 204"/>
            <p:cNvSpPr txBox="1"/>
            <p:nvPr/>
          </p:nvSpPr>
          <p:spPr>
            <a:xfrm>
              <a:off x="6271823" y="3701570"/>
              <a:ext cx="824265" cy="27699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extrusionH="6350"/>
            </a:bodyPr>
            <a:lstStyle>
              <a:defPPr>
                <a:defRPr lang="ko-KR"/>
              </a:defPPr>
              <a:lvl1pPr>
                <a:defRPr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김해가야체 Bold" panose="020B0803000000000000" pitchFamily="50" charset="-127"/>
                  <a:ea typeface="김해가야체 Bold" panose="020B0803000000000000" pitchFamily="50" charset="-127"/>
                </a:defRPr>
              </a:lvl1pPr>
            </a:lstStyle>
            <a:p>
              <a:pPr algn="ctr">
                <a:lnSpc>
                  <a:spcPct val="120000"/>
                </a:lnSpc>
              </a:pPr>
              <a:r>
                <a:rPr lang="ko-KR" altLang="en-US" sz="1000">
                  <a:solidFill>
                    <a:schemeClr val="tx1"/>
                  </a:solidFill>
                  <a:latin typeface="순천 R" panose="02020603020101020101" pitchFamily="18" charset="-127"/>
                  <a:ea typeface="순천 R" panose="02020603020101020101" pitchFamily="18" charset="-127"/>
                </a:rPr>
                <a:t>텍스트 입력</a:t>
              </a:r>
              <a:endParaRPr lang="en-US" altLang="ko-KR" sz="300" dirty="0">
                <a:solidFill>
                  <a:schemeClr val="tx1"/>
                </a:solidFill>
                <a:latin typeface="순천 R" panose="02020603020101020101" pitchFamily="18" charset="-127"/>
                <a:ea typeface="순천 R" panose="02020603020101020101" pitchFamily="18" charset="-127"/>
              </a:endParaRPr>
            </a:p>
          </p:txBody>
        </p:sp>
      </p:grpSp>
      <p:grpSp>
        <p:nvGrpSpPr>
          <p:cNvPr id="187" name="그룹 186"/>
          <p:cNvGrpSpPr/>
          <p:nvPr/>
        </p:nvGrpSpPr>
        <p:grpSpPr>
          <a:xfrm>
            <a:off x="7351381" y="1490415"/>
            <a:ext cx="824265" cy="1017468"/>
            <a:chOff x="7332331" y="2961101"/>
            <a:chExt cx="824265" cy="1017468"/>
          </a:xfrm>
        </p:grpSpPr>
        <p:sp>
          <p:nvSpPr>
            <p:cNvPr id="202" name="타원 201"/>
            <p:cNvSpPr/>
            <p:nvPr/>
          </p:nvSpPr>
          <p:spPr>
            <a:xfrm>
              <a:off x="7397693" y="2961101"/>
              <a:ext cx="679508" cy="679508"/>
            </a:xfrm>
            <a:prstGeom prst="ellipse">
              <a:avLst/>
            </a:prstGeom>
            <a:solidFill>
              <a:srgbClr val="0B65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3" name="TextBox 202"/>
            <p:cNvSpPr txBox="1"/>
            <p:nvPr/>
          </p:nvSpPr>
          <p:spPr>
            <a:xfrm>
              <a:off x="7332331" y="3701570"/>
              <a:ext cx="824265" cy="27699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extrusionH="6350"/>
            </a:bodyPr>
            <a:lstStyle>
              <a:defPPr>
                <a:defRPr lang="ko-KR"/>
              </a:defPPr>
              <a:lvl1pPr>
                <a:defRPr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김해가야체 Bold" panose="020B0803000000000000" pitchFamily="50" charset="-127"/>
                  <a:ea typeface="김해가야체 Bold" panose="020B0803000000000000" pitchFamily="50" charset="-127"/>
                </a:defRPr>
              </a:lvl1pPr>
            </a:lstStyle>
            <a:p>
              <a:pPr algn="ctr">
                <a:lnSpc>
                  <a:spcPct val="120000"/>
                </a:lnSpc>
              </a:pPr>
              <a:r>
                <a:rPr lang="ko-KR" altLang="en-US" sz="1000">
                  <a:solidFill>
                    <a:schemeClr val="tx1"/>
                  </a:solidFill>
                  <a:latin typeface="순천 R" panose="02020603020101020101" pitchFamily="18" charset="-127"/>
                  <a:ea typeface="순천 R" panose="02020603020101020101" pitchFamily="18" charset="-127"/>
                </a:rPr>
                <a:t>텍스트 입력</a:t>
              </a:r>
              <a:endParaRPr lang="en-US" altLang="ko-KR" sz="300" dirty="0">
                <a:solidFill>
                  <a:schemeClr val="tx1"/>
                </a:solidFill>
                <a:latin typeface="순천 R" panose="02020603020101020101" pitchFamily="18" charset="-127"/>
                <a:ea typeface="순천 R" panose="02020603020101020101" pitchFamily="18" charset="-127"/>
              </a:endParaRPr>
            </a:p>
          </p:txBody>
        </p:sp>
      </p:grpSp>
      <p:sp>
        <p:nvSpPr>
          <p:cNvPr id="214" name="TextBox 213"/>
          <p:cNvSpPr txBox="1"/>
          <p:nvPr/>
        </p:nvSpPr>
        <p:spPr>
          <a:xfrm>
            <a:off x="718542" y="2356716"/>
            <a:ext cx="3087705" cy="2400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2400">
                <a:solidFill>
                  <a:schemeClr val="tx1">
                    <a:lumMod val="95000"/>
                    <a:lumOff val="5000"/>
                  </a:schemeClr>
                </a:solidFill>
                <a:latin typeface="김해가야체 Bold" panose="020B0803000000000000" pitchFamily="50" charset="-127"/>
                <a:ea typeface="김해가야체 Bold" panose="020B0803000000000000" pitchFamily="50" charset="-127"/>
              </a:defRPr>
            </a:lvl1pPr>
          </a:lstStyle>
          <a:p>
            <a:pPr>
              <a:lnSpc>
                <a:spcPct val="120000"/>
              </a:lnSpc>
            </a:pPr>
            <a:r>
              <a:rPr lang="en-US" altLang="ko-KR" sz="800" dirty="0">
                <a:solidFill>
                  <a:schemeClr val="bg1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※ [</a:t>
            </a:r>
            <a:r>
              <a:rPr lang="ko-KR" altLang="en-US" sz="800" dirty="0">
                <a:solidFill>
                  <a:schemeClr val="bg1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이미지</a:t>
            </a:r>
            <a:r>
              <a:rPr lang="en-US" altLang="ko-KR" sz="800" dirty="0">
                <a:solidFill>
                  <a:schemeClr val="bg1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] </a:t>
            </a:r>
            <a:r>
              <a:rPr lang="ko-KR" altLang="en-US" sz="800" dirty="0">
                <a:solidFill>
                  <a:schemeClr val="bg1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문화재청</a:t>
            </a:r>
            <a:r>
              <a:rPr lang="en-US" altLang="ko-KR" sz="800" dirty="0">
                <a:solidFill>
                  <a:schemeClr val="bg1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, </a:t>
            </a:r>
            <a:r>
              <a:rPr lang="ko-KR" altLang="en-US" sz="800" dirty="0">
                <a:solidFill>
                  <a:schemeClr val="bg1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등록문화재제</a:t>
            </a:r>
            <a:r>
              <a:rPr lang="en-US" altLang="ko-KR" sz="800" dirty="0">
                <a:solidFill>
                  <a:schemeClr val="bg1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471</a:t>
            </a:r>
            <a:r>
              <a:rPr lang="ko-KR" altLang="en-US" sz="800" dirty="0">
                <a:solidFill>
                  <a:schemeClr val="bg1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호</a:t>
            </a:r>
            <a:r>
              <a:rPr lang="en-US" altLang="ko-KR" sz="800" dirty="0">
                <a:solidFill>
                  <a:schemeClr val="bg1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_</a:t>
            </a:r>
            <a:r>
              <a:rPr lang="ko-KR" altLang="en-US" sz="800" dirty="0">
                <a:solidFill>
                  <a:schemeClr val="bg1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남양주흥국사대방</a:t>
            </a:r>
            <a:r>
              <a:rPr lang="en-US" altLang="ko-KR" sz="800" dirty="0">
                <a:solidFill>
                  <a:schemeClr val="bg1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_</a:t>
            </a:r>
            <a:r>
              <a:rPr lang="ko-KR" altLang="en-US" sz="800" dirty="0">
                <a:solidFill>
                  <a:schemeClr val="bg1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내부</a:t>
            </a:r>
            <a:r>
              <a:rPr lang="en-US" altLang="ko-KR" sz="800" dirty="0">
                <a:solidFill>
                  <a:schemeClr val="bg1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1</a:t>
            </a:r>
          </a:p>
        </p:txBody>
      </p:sp>
      <p:sp>
        <p:nvSpPr>
          <p:cNvPr id="215" name="TextBox 214"/>
          <p:cNvSpPr txBox="1"/>
          <p:nvPr/>
        </p:nvSpPr>
        <p:spPr>
          <a:xfrm>
            <a:off x="718542" y="6353940"/>
            <a:ext cx="2816797" cy="2400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2400">
                <a:solidFill>
                  <a:schemeClr val="tx1">
                    <a:lumMod val="95000"/>
                    <a:lumOff val="5000"/>
                  </a:schemeClr>
                </a:solidFill>
                <a:latin typeface="김해가야체 Bold" panose="020B0803000000000000" pitchFamily="50" charset="-127"/>
                <a:ea typeface="김해가야체 Bold" panose="020B0803000000000000" pitchFamily="50" charset="-127"/>
              </a:defRPr>
            </a:lvl1pPr>
          </a:lstStyle>
          <a:p>
            <a:pPr>
              <a:lnSpc>
                <a:spcPct val="120000"/>
              </a:lnSpc>
            </a:pPr>
            <a:r>
              <a:rPr lang="en-US" altLang="ko-KR" sz="800" dirty="0">
                <a:solidFill>
                  <a:schemeClr val="bg1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※ [</a:t>
            </a:r>
            <a:r>
              <a:rPr lang="ko-KR" altLang="en-US" sz="800" dirty="0">
                <a:solidFill>
                  <a:schemeClr val="bg1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이미지</a:t>
            </a:r>
            <a:r>
              <a:rPr lang="en-US" altLang="ko-KR" sz="800" dirty="0">
                <a:solidFill>
                  <a:schemeClr val="bg1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] </a:t>
            </a:r>
            <a:r>
              <a:rPr lang="ko-KR" altLang="en-US" sz="800" dirty="0">
                <a:solidFill>
                  <a:schemeClr val="bg1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문화재청</a:t>
            </a:r>
            <a:r>
              <a:rPr lang="en-US" altLang="ko-KR" sz="800" dirty="0">
                <a:solidFill>
                  <a:schemeClr val="bg1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, </a:t>
            </a:r>
            <a:r>
              <a:rPr lang="ko-KR" altLang="en-US" sz="800" dirty="0" err="1">
                <a:solidFill>
                  <a:schemeClr val="bg1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문화재자료제</a:t>
            </a:r>
            <a:r>
              <a:rPr lang="en-US" altLang="ko-KR" sz="800" dirty="0">
                <a:solidFill>
                  <a:schemeClr val="bg1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418</a:t>
            </a:r>
            <a:r>
              <a:rPr lang="ko-KR" altLang="en-US" sz="800" dirty="0">
                <a:solidFill>
                  <a:schemeClr val="bg1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호</a:t>
            </a:r>
            <a:r>
              <a:rPr lang="en-US" altLang="ko-KR" sz="800" dirty="0">
                <a:solidFill>
                  <a:schemeClr val="bg1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_</a:t>
            </a:r>
            <a:r>
              <a:rPr lang="ko-KR" altLang="en-US" sz="800" dirty="0" err="1">
                <a:solidFill>
                  <a:schemeClr val="bg1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봉화봉서루</a:t>
            </a:r>
            <a:r>
              <a:rPr lang="en-US" altLang="ko-KR" sz="800" dirty="0">
                <a:solidFill>
                  <a:schemeClr val="bg1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_</a:t>
            </a:r>
            <a:r>
              <a:rPr lang="ko-KR" altLang="en-US" sz="800" dirty="0">
                <a:solidFill>
                  <a:schemeClr val="bg1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서까래</a:t>
            </a:r>
            <a:endParaRPr lang="en-US" altLang="ko-KR" sz="800" dirty="0">
              <a:solidFill>
                <a:schemeClr val="bg1"/>
              </a:solidFill>
              <a:latin typeface="순천 R" panose="02020603020101020101" pitchFamily="18" charset="-127"/>
              <a:ea typeface="순천 R" panose="02020603020101020101" pitchFamily="18" charset="-127"/>
            </a:endParaRPr>
          </a:p>
        </p:txBody>
      </p:sp>
      <p:sp>
        <p:nvSpPr>
          <p:cNvPr id="216" name="TextBox 215"/>
          <p:cNvSpPr txBox="1"/>
          <p:nvPr/>
        </p:nvSpPr>
        <p:spPr>
          <a:xfrm>
            <a:off x="718542" y="4357289"/>
            <a:ext cx="3034805" cy="2400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2400">
                <a:solidFill>
                  <a:schemeClr val="tx1">
                    <a:lumMod val="95000"/>
                    <a:lumOff val="5000"/>
                  </a:schemeClr>
                </a:solidFill>
                <a:latin typeface="김해가야체 Bold" panose="020B0803000000000000" pitchFamily="50" charset="-127"/>
                <a:ea typeface="김해가야체 Bold" panose="020B0803000000000000" pitchFamily="50" charset="-127"/>
              </a:defRPr>
            </a:lvl1pPr>
          </a:lstStyle>
          <a:p>
            <a:pPr>
              <a:lnSpc>
                <a:spcPct val="120000"/>
              </a:lnSpc>
            </a:pPr>
            <a:r>
              <a:rPr lang="en-US" altLang="ko-KR" sz="800" dirty="0">
                <a:solidFill>
                  <a:schemeClr val="bg1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※ [</a:t>
            </a:r>
            <a:r>
              <a:rPr lang="ko-KR" altLang="en-US" sz="800" dirty="0">
                <a:solidFill>
                  <a:schemeClr val="bg1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이미지</a:t>
            </a:r>
            <a:r>
              <a:rPr lang="en-US" altLang="ko-KR" sz="800" dirty="0">
                <a:solidFill>
                  <a:schemeClr val="bg1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] </a:t>
            </a:r>
            <a:r>
              <a:rPr lang="ko-KR" altLang="en-US" sz="800" dirty="0">
                <a:solidFill>
                  <a:schemeClr val="bg1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문화재청</a:t>
            </a:r>
            <a:r>
              <a:rPr lang="en-US" altLang="ko-KR" sz="800" dirty="0">
                <a:solidFill>
                  <a:schemeClr val="bg1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, </a:t>
            </a:r>
            <a:r>
              <a:rPr lang="ko-KR" altLang="en-US" sz="800" dirty="0" err="1">
                <a:solidFill>
                  <a:schemeClr val="bg1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문화재자료제</a:t>
            </a:r>
            <a:r>
              <a:rPr lang="en-US" altLang="ko-KR" sz="800" dirty="0">
                <a:solidFill>
                  <a:schemeClr val="bg1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144</a:t>
            </a:r>
            <a:r>
              <a:rPr lang="ko-KR" altLang="en-US" sz="800" dirty="0">
                <a:solidFill>
                  <a:schemeClr val="bg1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호</a:t>
            </a:r>
            <a:r>
              <a:rPr lang="en-US" altLang="ko-KR" sz="800" dirty="0">
                <a:solidFill>
                  <a:schemeClr val="bg1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_</a:t>
            </a:r>
            <a:r>
              <a:rPr lang="ko-KR" altLang="en-US" sz="800" dirty="0">
                <a:solidFill>
                  <a:schemeClr val="bg1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통도사장경각</a:t>
            </a:r>
            <a:r>
              <a:rPr lang="en-US" altLang="ko-KR" sz="800" dirty="0">
                <a:solidFill>
                  <a:schemeClr val="bg1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_</a:t>
            </a:r>
            <a:r>
              <a:rPr lang="ko-KR" altLang="en-US" sz="800" dirty="0">
                <a:solidFill>
                  <a:schemeClr val="bg1"/>
                </a:solidFill>
                <a:latin typeface="순천 R" panose="02020603020101020101" pitchFamily="18" charset="-127"/>
                <a:ea typeface="순천 R" panose="02020603020101020101" pitchFamily="18" charset="-127"/>
              </a:rPr>
              <a:t>단청문양</a:t>
            </a:r>
            <a:endParaRPr lang="en-US" altLang="ko-KR" sz="800" dirty="0">
              <a:solidFill>
                <a:schemeClr val="bg1"/>
              </a:solidFill>
              <a:latin typeface="순천 R" panose="02020603020101020101" pitchFamily="18" charset="-127"/>
              <a:ea typeface="순천 R" panose="02020603020101020101" pitchFamily="18" charset="-127"/>
            </a:endParaRPr>
          </a:p>
        </p:txBody>
      </p:sp>
      <p:grpSp>
        <p:nvGrpSpPr>
          <p:cNvPr id="224" name="그룹 223"/>
          <p:cNvGrpSpPr/>
          <p:nvPr/>
        </p:nvGrpSpPr>
        <p:grpSpPr>
          <a:xfrm>
            <a:off x="2705601" y="-3"/>
            <a:ext cx="3732799" cy="657945"/>
            <a:chOff x="2705601" y="-3"/>
            <a:chExt cx="3732799" cy="657945"/>
          </a:xfrm>
        </p:grpSpPr>
        <p:sp>
          <p:nvSpPr>
            <p:cNvPr id="225" name="양쪽 모서리가 둥근 사각형 224"/>
            <p:cNvSpPr/>
            <p:nvPr/>
          </p:nvSpPr>
          <p:spPr>
            <a:xfrm flipV="1">
              <a:off x="2705601" y="-3"/>
              <a:ext cx="3732799" cy="657945"/>
            </a:xfrm>
            <a:prstGeom prst="round2SameRect">
              <a:avLst>
                <a:gd name="adj1" fmla="val 26303"/>
                <a:gd name="adj2" fmla="val 0"/>
              </a:avLst>
            </a:prstGeom>
            <a:solidFill>
              <a:srgbClr val="0B65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6" name="TextBox 225"/>
            <p:cNvSpPr txBox="1"/>
            <p:nvPr/>
          </p:nvSpPr>
          <p:spPr>
            <a:xfrm>
              <a:off x="3402449" y="105934"/>
              <a:ext cx="23391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extrusionH="6350"/>
            </a:bodyPr>
            <a:lstStyle>
              <a:defPPr>
                <a:defRPr lang="ko-KR"/>
              </a:defPPr>
              <a:lvl1pPr>
                <a:defRPr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김해가야체 Bold" panose="020B0803000000000000" pitchFamily="50" charset="-127"/>
                  <a:ea typeface="김해가야체 Bold" panose="020B0803000000000000" pitchFamily="50" charset="-127"/>
                </a:defRPr>
              </a:lvl1pPr>
            </a:lstStyle>
            <a:p>
              <a:pPr algn="ctr"/>
              <a:r>
                <a:rPr lang="ko-KR" altLang="en-US" sz="2800" dirty="0">
                  <a:solidFill>
                    <a:schemeClr val="bg1"/>
                  </a:solidFill>
                </a:rPr>
                <a:t>타이틀입니다</a:t>
              </a:r>
              <a:endParaRPr lang="ko-KR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227" name="직사각형 226"/>
            <p:cNvSpPr/>
            <p:nvPr/>
          </p:nvSpPr>
          <p:spPr>
            <a:xfrm>
              <a:off x="3330428" y="0"/>
              <a:ext cx="2483143" cy="45719"/>
            </a:xfrm>
            <a:prstGeom prst="rect">
              <a:avLst/>
            </a:prstGeom>
            <a:solidFill>
              <a:srgbClr val="91C3D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52" name="그림 15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7714" y="913839"/>
            <a:ext cx="931892" cy="342946"/>
          </a:xfrm>
          <a:prstGeom prst="rect">
            <a:avLst/>
          </a:prstGeom>
        </p:spPr>
      </p:pic>
      <p:pic>
        <p:nvPicPr>
          <p:cNvPr id="153" name="그림 15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7714" y="2894619"/>
            <a:ext cx="931892" cy="342946"/>
          </a:xfrm>
          <a:prstGeom prst="rect">
            <a:avLst/>
          </a:prstGeom>
        </p:spPr>
      </p:pic>
      <p:pic>
        <p:nvPicPr>
          <p:cNvPr id="154" name="그림 15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7714" y="4899063"/>
            <a:ext cx="931892" cy="342946"/>
          </a:xfrm>
          <a:prstGeom prst="rect">
            <a:avLst/>
          </a:prstGeom>
        </p:spPr>
      </p:pic>
      <p:pic>
        <p:nvPicPr>
          <p:cNvPr id="4" name="그래픽 3" descr="악수">
            <a:extLst>
              <a:ext uri="{FF2B5EF4-FFF2-40B4-BE49-F238E27FC236}">
                <a16:creationId xmlns:a16="http://schemas.microsoft.com/office/drawing/2014/main" xmlns="" id="{B2EE798C-BE59-4FA6-89D7-21DED988D9B2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5342709" y="1558834"/>
            <a:ext cx="594360" cy="594360"/>
          </a:xfrm>
          <a:prstGeom prst="rect">
            <a:avLst/>
          </a:prstGeom>
        </p:spPr>
      </p:pic>
      <p:pic>
        <p:nvPicPr>
          <p:cNvPr id="8" name="그래픽 7" descr="전구 및 기어 ">
            <a:extLst>
              <a:ext uri="{FF2B5EF4-FFF2-40B4-BE49-F238E27FC236}">
                <a16:creationId xmlns:a16="http://schemas.microsoft.com/office/drawing/2014/main" xmlns="" id="{D6BC06D6-C8D0-4202-B0D1-9996357154BC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>
            <a:off x="6422572" y="1547948"/>
            <a:ext cx="535577" cy="535577"/>
          </a:xfrm>
          <a:prstGeom prst="rect">
            <a:avLst/>
          </a:prstGeom>
        </p:spPr>
      </p:pic>
      <p:pic>
        <p:nvPicPr>
          <p:cNvPr id="12" name="그래픽 11" descr="과녁">
            <a:extLst>
              <a:ext uri="{FF2B5EF4-FFF2-40B4-BE49-F238E27FC236}">
                <a16:creationId xmlns:a16="http://schemas.microsoft.com/office/drawing/2014/main" xmlns="" id="{16119C38-F8B5-4EB7-8414-4AC4432240A3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1"/>
              </a:ext>
            </a:extLst>
          </a:blip>
          <a:stretch>
            <a:fillRect/>
          </a:stretch>
        </p:blipFill>
        <p:spPr>
          <a:xfrm>
            <a:off x="7493726" y="1574074"/>
            <a:ext cx="509451" cy="509451"/>
          </a:xfrm>
          <a:prstGeom prst="rect">
            <a:avLst/>
          </a:prstGeom>
        </p:spPr>
      </p:pic>
      <p:pic>
        <p:nvPicPr>
          <p:cNvPr id="14" name="그래픽 13" descr="인터넷">
            <a:extLst>
              <a:ext uri="{FF2B5EF4-FFF2-40B4-BE49-F238E27FC236}">
                <a16:creationId xmlns:a16="http://schemas.microsoft.com/office/drawing/2014/main" xmlns="" id="{2B03EE19-D1C6-4C77-B00D-1FE1FFA4183A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3"/>
              </a:ext>
            </a:extLst>
          </a:blip>
          <a:stretch>
            <a:fillRect/>
          </a:stretch>
        </p:blipFill>
        <p:spPr>
          <a:xfrm>
            <a:off x="5360126" y="3533501"/>
            <a:ext cx="552995" cy="552995"/>
          </a:xfrm>
          <a:prstGeom prst="rect">
            <a:avLst/>
          </a:prstGeom>
        </p:spPr>
      </p:pic>
      <p:grpSp>
        <p:nvGrpSpPr>
          <p:cNvPr id="17" name="그래픽 164" descr="문서">
            <a:extLst>
              <a:ext uri="{FF2B5EF4-FFF2-40B4-BE49-F238E27FC236}">
                <a16:creationId xmlns:a16="http://schemas.microsoft.com/office/drawing/2014/main" xmlns="" id="{49B56B72-3B74-4549-B3E2-0AEA8576FE66}"/>
              </a:ext>
            </a:extLst>
          </p:cNvPr>
          <p:cNvGrpSpPr/>
          <p:nvPr/>
        </p:nvGrpSpPr>
        <p:grpSpPr>
          <a:xfrm>
            <a:off x="6560685" y="3629590"/>
            <a:ext cx="280306" cy="373742"/>
            <a:chOff x="6522585" y="3589109"/>
            <a:chExt cx="280306" cy="373742"/>
          </a:xfrm>
          <a:solidFill>
            <a:schemeClr val="bg1"/>
          </a:solidFill>
        </p:grpSpPr>
        <p:sp>
          <p:nvSpPr>
            <p:cNvPr id="18" name="자유형: 도형 17">
              <a:extLst>
                <a:ext uri="{FF2B5EF4-FFF2-40B4-BE49-F238E27FC236}">
                  <a16:creationId xmlns:a16="http://schemas.microsoft.com/office/drawing/2014/main" xmlns="" id="{8526DE65-15B2-4E65-A625-054E067D99AA}"/>
                </a:ext>
              </a:extLst>
            </p:cNvPr>
            <p:cNvSpPr/>
            <p:nvPr/>
          </p:nvSpPr>
          <p:spPr>
            <a:xfrm>
              <a:off x="6569302" y="3747949"/>
              <a:ext cx="186871" cy="9343"/>
            </a:xfrm>
            <a:custGeom>
              <a:avLst/>
              <a:gdLst>
                <a:gd name="connsiteX0" fmla="*/ 0 w 186871"/>
                <a:gd name="connsiteY0" fmla="*/ 0 h 9343"/>
                <a:gd name="connsiteX1" fmla="*/ 186871 w 186871"/>
                <a:gd name="connsiteY1" fmla="*/ 0 h 9343"/>
                <a:gd name="connsiteX2" fmla="*/ 186871 w 186871"/>
                <a:gd name="connsiteY2" fmla="*/ 9344 h 9343"/>
                <a:gd name="connsiteX3" fmla="*/ 0 w 186871"/>
                <a:gd name="connsiteY3" fmla="*/ 9344 h 9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6871" h="9343">
                  <a:moveTo>
                    <a:pt x="0" y="0"/>
                  </a:moveTo>
                  <a:lnTo>
                    <a:pt x="186871" y="0"/>
                  </a:lnTo>
                  <a:lnTo>
                    <a:pt x="186871" y="9344"/>
                  </a:lnTo>
                  <a:lnTo>
                    <a:pt x="0" y="9344"/>
                  </a:lnTo>
                  <a:close/>
                </a:path>
              </a:pathLst>
            </a:custGeom>
            <a:grpFill/>
            <a:ln w="4663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xmlns="" id="{E6D6B12E-0882-4927-B590-CEEBC3082EA7}"/>
                </a:ext>
              </a:extLst>
            </p:cNvPr>
            <p:cNvSpPr/>
            <p:nvPr/>
          </p:nvSpPr>
          <p:spPr>
            <a:xfrm>
              <a:off x="6569302" y="3710575"/>
              <a:ext cx="88763" cy="9343"/>
            </a:xfrm>
            <a:custGeom>
              <a:avLst/>
              <a:gdLst>
                <a:gd name="connsiteX0" fmla="*/ 0 w 88763"/>
                <a:gd name="connsiteY0" fmla="*/ 0 h 9343"/>
                <a:gd name="connsiteX1" fmla="*/ 88764 w 88763"/>
                <a:gd name="connsiteY1" fmla="*/ 0 h 9343"/>
                <a:gd name="connsiteX2" fmla="*/ 88764 w 88763"/>
                <a:gd name="connsiteY2" fmla="*/ 9344 h 9343"/>
                <a:gd name="connsiteX3" fmla="*/ 0 w 88763"/>
                <a:gd name="connsiteY3" fmla="*/ 9344 h 9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763" h="9343">
                  <a:moveTo>
                    <a:pt x="0" y="0"/>
                  </a:moveTo>
                  <a:lnTo>
                    <a:pt x="88764" y="0"/>
                  </a:lnTo>
                  <a:lnTo>
                    <a:pt x="88764" y="9344"/>
                  </a:lnTo>
                  <a:lnTo>
                    <a:pt x="0" y="9344"/>
                  </a:lnTo>
                  <a:close/>
                </a:path>
              </a:pathLst>
            </a:custGeom>
            <a:grpFill/>
            <a:ln w="4663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xmlns="" id="{9E5D6AA0-2DE4-486B-882F-2E449AFFC921}"/>
                </a:ext>
              </a:extLst>
            </p:cNvPr>
            <p:cNvSpPr/>
            <p:nvPr/>
          </p:nvSpPr>
          <p:spPr>
            <a:xfrm>
              <a:off x="6569302" y="3785324"/>
              <a:ext cx="186871" cy="9343"/>
            </a:xfrm>
            <a:custGeom>
              <a:avLst/>
              <a:gdLst>
                <a:gd name="connsiteX0" fmla="*/ 0 w 186871"/>
                <a:gd name="connsiteY0" fmla="*/ 0 h 9343"/>
                <a:gd name="connsiteX1" fmla="*/ 186871 w 186871"/>
                <a:gd name="connsiteY1" fmla="*/ 0 h 9343"/>
                <a:gd name="connsiteX2" fmla="*/ 186871 w 186871"/>
                <a:gd name="connsiteY2" fmla="*/ 9344 h 9343"/>
                <a:gd name="connsiteX3" fmla="*/ 0 w 186871"/>
                <a:gd name="connsiteY3" fmla="*/ 9344 h 9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6871" h="9343">
                  <a:moveTo>
                    <a:pt x="0" y="0"/>
                  </a:moveTo>
                  <a:lnTo>
                    <a:pt x="186871" y="0"/>
                  </a:lnTo>
                  <a:lnTo>
                    <a:pt x="186871" y="9344"/>
                  </a:lnTo>
                  <a:lnTo>
                    <a:pt x="0" y="9344"/>
                  </a:lnTo>
                  <a:close/>
                </a:path>
              </a:pathLst>
            </a:custGeom>
            <a:grpFill/>
            <a:ln w="4663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xmlns="" id="{0A9E843D-54EB-4682-B5B5-E603F67DDA5A}"/>
                </a:ext>
              </a:extLst>
            </p:cNvPr>
            <p:cNvSpPr/>
            <p:nvPr/>
          </p:nvSpPr>
          <p:spPr>
            <a:xfrm>
              <a:off x="6569302" y="3822698"/>
              <a:ext cx="186871" cy="9343"/>
            </a:xfrm>
            <a:custGeom>
              <a:avLst/>
              <a:gdLst>
                <a:gd name="connsiteX0" fmla="*/ 0 w 186871"/>
                <a:gd name="connsiteY0" fmla="*/ 0 h 9343"/>
                <a:gd name="connsiteX1" fmla="*/ 186871 w 186871"/>
                <a:gd name="connsiteY1" fmla="*/ 0 h 9343"/>
                <a:gd name="connsiteX2" fmla="*/ 186871 w 186871"/>
                <a:gd name="connsiteY2" fmla="*/ 9344 h 9343"/>
                <a:gd name="connsiteX3" fmla="*/ 0 w 186871"/>
                <a:gd name="connsiteY3" fmla="*/ 9344 h 9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6871" h="9343">
                  <a:moveTo>
                    <a:pt x="0" y="0"/>
                  </a:moveTo>
                  <a:lnTo>
                    <a:pt x="186871" y="0"/>
                  </a:lnTo>
                  <a:lnTo>
                    <a:pt x="186871" y="9344"/>
                  </a:lnTo>
                  <a:lnTo>
                    <a:pt x="0" y="9344"/>
                  </a:lnTo>
                  <a:close/>
                </a:path>
              </a:pathLst>
            </a:custGeom>
            <a:grpFill/>
            <a:ln w="4663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xmlns="" id="{1D1F44BF-B1DA-4386-81B1-4D22BC8CB0CE}"/>
                </a:ext>
              </a:extLst>
            </p:cNvPr>
            <p:cNvSpPr/>
            <p:nvPr/>
          </p:nvSpPr>
          <p:spPr>
            <a:xfrm>
              <a:off x="6569302" y="3860072"/>
              <a:ext cx="186871" cy="9343"/>
            </a:xfrm>
            <a:custGeom>
              <a:avLst/>
              <a:gdLst>
                <a:gd name="connsiteX0" fmla="*/ 0 w 186871"/>
                <a:gd name="connsiteY0" fmla="*/ 0 h 9343"/>
                <a:gd name="connsiteX1" fmla="*/ 186871 w 186871"/>
                <a:gd name="connsiteY1" fmla="*/ 0 h 9343"/>
                <a:gd name="connsiteX2" fmla="*/ 186871 w 186871"/>
                <a:gd name="connsiteY2" fmla="*/ 9344 h 9343"/>
                <a:gd name="connsiteX3" fmla="*/ 0 w 186871"/>
                <a:gd name="connsiteY3" fmla="*/ 9344 h 9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6871" h="9343">
                  <a:moveTo>
                    <a:pt x="0" y="0"/>
                  </a:moveTo>
                  <a:lnTo>
                    <a:pt x="186871" y="0"/>
                  </a:lnTo>
                  <a:lnTo>
                    <a:pt x="186871" y="9344"/>
                  </a:lnTo>
                  <a:lnTo>
                    <a:pt x="0" y="9344"/>
                  </a:lnTo>
                  <a:close/>
                </a:path>
              </a:pathLst>
            </a:custGeom>
            <a:grpFill/>
            <a:ln w="4663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7" name="자유형: 도형 26">
              <a:extLst>
                <a:ext uri="{FF2B5EF4-FFF2-40B4-BE49-F238E27FC236}">
                  <a16:creationId xmlns:a16="http://schemas.microsoft.com/office/drawing/2014/main" xmlns="" id="{98088216-955B-437B-9E88-81BDC8112C98}"/>
                </a:ext>
              </a:extLst>
            </p:cNvPr>
            <p:cNvSpPr/>
            <p:nvPr/>
          </p:nvSpPr>
          <p:spPr>
            <a:xfrm>
              <a:off x="6569302" y="3897446"/>
              <a:ext cx="186871" cy="9343"/>
            </a:xfrm>
            <a:custGeom>
              <a:avLst/>
              <a:gdLst>
                <a:gd name="connsiteX0" fmla="*/ 0 w 186871"/>
                <a:gd name="connsiteY0" fmla="*/ 0 h 9343"/>
                <a:gd name="connsiteX1" fmla="*/ 186871 w 186871"/>
                <a:gd name="connsiteY1" fmla="*/ 0 h 9343"/>
                <a:gd name="connsiteX2" fmla="*/ 186871 w 186871"/>
                <a:gd name="connsiteY2" fmla="*/ 9344 h 9343"/>
                <a:gd name="connsiteX3" fmla="*/ 0 w 186871"/>
                <a:gd name="connsiteY3" fmla="*/ 9344 h 9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6871" h="9343">
                  <a:moveTo>
                    <a:pt x="0" y="0"/>
                  </a:moveTo>
                  <a:lnTo>
                    <a:pt x="186871" y="0"/>
                  </a:lnTo>
                  <a:lnTo>
                    <a:pt x="186871" y="9344"/>
                  </a:lnTo>
                  <a:lnTo>
                    <a:pt x="0" y="9344"/>
                  </a:lnTo>
                  <a:close/>
                </a:path>
              </a:pathLst>
            </a:custGeom>
            <a:grpFill/>
            <a:ln w="4663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8" name="자유형: 도형 27">
              <a:extLst>
                <a:ext uri="{FF2B5EF4-FFF2-40B4-BE49-F238E27FC236}">
                  <a16:creationId xmlns:a16="http://schemas.microsoft.com/office/drawing/2014/main" xmlns="" id="{D412B828-82CC-4A91-9434-C569719B0329}"/>
                </a:ext>
              </a:extLst>
            </p:cNvPr>
            <p:cNvSpPr/>
            <p:nvPr/>
          </p:nvSpPr>
          <p:spPr>
            <a:xfrm>
              <a:off x="6522585" y="3589109"/>
              <a:ext cx="280306" cy="373742"/>
            </a:xfrm>
            <a:custGeom>
              <a:avLst/>
              <a:gdLst>
                <a:gd name="connsiteX0" fmla="*/ 0 w 280306"/>
                <a:gd name="connsiteY0" fmla="*/ 0 h 373742"/>
                <a:gd name="connsiteX1" fmla="*/ 0 w 280306"/>
                <a:gd name="connsiteY1" fmla="*/ 373743 h 373742"/>
                <a:gd name="connsiteX2" fmla="*/ 280307 w 280306"/>
                <a:gd name="connsiteY2" fmla="*/ 373743 h 373742"/>
                <a:gd name="connsiteX3" fmla="*/ 280307 w 280306"/>
                <a:gd name="connsiteY3" fmla="*/ 100845 h 373742"/>
                <a:gd name="connsiteX4" fmla="*/ 179462 w 280306"/>
                <a:gd name="connsiteY4" fmla="*/ 0 h 373742"/>
                <a:gd name="connsiteX5" fmla="*/ 182279 w 280306"/>
                <a:gd name="connsiteY5" fmla="*/ 16029 h 373742"/>
                <a:gd name="connsiteX6" fmla="*/ 264278 w 280306"/>
                <a:gd name="connsiteY6" fmla="*/ 98028 h 373742"/>
                <a:gd name="connsiteX7" fmla="*/ 264278 w 280306"/>
                <a:gd name="connsiteY7" fmla="*/ 98094 h 373742"/>
                <a:gd name="connsiteX8" fmla="*/ 264245 w 280306"/>
                <a:gd name="connsiteY8" fmla="*/ 98107 h 373742"/>
                <a:gd name="connsiteX9" fmla="*/ 182199 w 280306"/>
                <a:gd name="connsiteY9" fmla="*/ 98107 h 373742"/>
                <a:gd name="connsiteX10" fmla="*/ 182199 w 280306"/>
                <a:gd name="connsiteY10" fmla="*/ 16062 h 373742"/>
                <a:gd name="connsiteX11" fmla="*/ 182247 w 280306"/>
                <a:gd name="connsiteY11" fmla="*/ 16015 h 373742"/>
                <a:gd name="connsiteX12" fmla="*/ 182279 w 280306"/>
                <a:gd name="connsiteY12" fmla="*/ 16029 h 373742"/>
                <a:gd name="connsiteX13" fmla="*/ 9344 w 280306"/>
                <a:gd name="connsiteY13" fmla="*/ 364399 h 373742"/>
                <a:gd name="connsiteX14" fmla="*/ 9344 w 280306"/>
                <a:gd name="connsiteY14" fmla="*/ 9344 h 373742"/>
                <a:gd name="connsiteX15" fmla="*/ 172856 w 280306"/>
                <a:gd name="connsiteY15" fmla="*/ 9344 h 373742"/>
                <a:gd name="connsiteX16" fmla="*/ 172856 w 280306"/>
                <a:gd name="connsiteY16" fmla="*/ 107451 h 373742"/>
                <a:gd name="connsiteX17" fmla="*/ 270963 w 280306"/>
                <a:gd name="connsiteY17" fmla="*/ 107451 h 373742"/>
                <a:gd name="connsiteX18" fmla="*/ 270963 w 280306"/>
                <a:gd name="connsiteY18" fmla="*/ 364399 h 373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0306" h="373742">
                  <a:moveTo>
                    <a:pt x="0" y="0"/>
                  </a:moveTo>
                  <a:lnTo>
                    <a:pt x="0" y="373743"/>
                  </a:lnTo>
                  <a:lnTo>
                    <a:pt x="280307" y="373743"/>
                  </a:lnTo>
                  <a:lnTo>
                    <a:pt x="280307" y="100845"/>
                  </a:lnTo>
                  <a:lnTo>
                    <a:pt x="179462" y="0"/>
                  </a:lnTo>
                  <a:close/>
                  <a:moveTo>
                    <a:pt x="182279" y="16029"/>
                  </a:moveTo>
                  <a:lnTo>
                    <a:pt x="264278" y="98028"/>
                  </a:lnTo>
                  <a:cubicBezTo>
                    <a:pt x="264296" y="98046"/>
                    <a:pt x="264296" y="98076"/>
                    <a:pt x="264278" y="98094"/>
                  </a:cubicBezTo>
                  <a:cubicBezTo>
                    <a:pt x="264269" y="98102"/>
                    <a:pt x="264257" y="98107"/>
                    <a:pt x="264245" y="98107"/>
                  </a:cubicBezTo>
                  <a:lnTo>
                    <a:pt x="182199" y="98107"/>
                  </a:lnTo>
                  <a:lnTo>
                    <a:pt x="182199" y="16062"/>
                  </a:lnTo>
                  <a:cubicBezTo>
                    <a:pt x="182200" y="16036"/>
                    <a:pt x="182221" y="16015"/>
                    <a:pt x="182247" y="16015"/>
                  </a:cubicBezTo>
                  <a:cubicBezTo>
                    <a:pt x="182259" y="16016"/>
                    <a:pt x="182270" y="16020"/>
                    <a:pt x="182279" y="16029"/>
                  </a:cubicBezTo>
                  <a:close/>
                  <a:moveTo>
                    <a:pt x="9344" y="364399"/>
                  </a:moveTo>
                  <a:lnTo>
                    <a:pt x="9344" y="9344"/>
                  </a:lnTo>
                  <a:lnTo>
                    <a:pt x="172856" y="9344"/>
                  </a:lnTo>
                  <a:lnTo>
                    <a:pt x="172856" y="107451"/>
                  </a:lnTo>
                  <a:lnTo>
                    <a:pt x="270963" y="107451"/>
                  </a:lnTo>
                  <a:lnTo>
                    <a:pt x="270963" y="364399"/>
                  </a:lnTo>
                  <a:close/>
                </a:path>
              </a:pathLst>
            </a:custGeom>
            <a:grpFill/>
            <a:ln w="4663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pic>
        <p:nvPicPr>
          <p:cNvPr id="31" name="그래픽 30" descr="지구본">
            <a:extLst>
              <a:ext uri="{FF2B5EF4-FFF2-40B4-BE49-F238E27FC236}">
                <a16:creationId xmlns:a16="http://schemas.microsoft.com/office/drawing/2014/main" xmlns="" id="{7EFA18E9-2315-4510-86AC-ED04FD46B499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5"/>
              </a:ext>
            </a:extLst>
          </a:blip>
          <a:stretch>
            <a:fillRect/>
          </a:stretch>
        </p:blipFill>
        <p:spPr>
          <a:xfrm>
            <a:off x="5394960" y="5562600"/>
            <a:ext cx="480060" cy="480060"/>
          </a:xfrm>
          <a:prstGeom prst="rect">
            <a:avLst/>
          </a:prstGeom>
        </p:spPr>
      </p:pic>
      <p:pic>
        <p:nvPicPr>
          <p:cNvPr id="39" name="그래픽 38" descr="연결">
            <a:extLst>
              <a:ext uri="{FF2B5EF4-FFF2-40B4-BE49-F238E27FC236}">
                <a16:creationId xmlns:a16="http://schemas.microsoft.com/office/drawing/2014/main" xmlns="" id="{15FD094B-F9A1-49E8-ABFB-73AC658A5AEA}"/>
              </a:ext>
            </a:extLst>
          </p:cNvPr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7"/>
              </a:ext>
            </a:extLst>
          </a:blip>
          <a:stretch>
            <a:fillRect/>
          </a:stretch>
        </p:blipFill>
        <p:spPr>
          <a:xfrm>
            <a:off x="6461760" y="5600700"/>
            <a:ext cx="434340" cy="434340"/>
          </a:xfrm>
          <a:prstGeom prst="rect">
            <a:avLst/>
          </a:prstGeom>
        </p:spPr>
      </p:pic>
      <p:pic>
        <p:nvPicPr>
          <p:cNvPr id="41" name="그래픽 40" descr="블로그">
            <a:extLst>
              <a:ext uri="{FF2B5EF4-FFF2-40B4-BE49-F238E27FC236}">
                <a16:creationId xmlns:a16="http://schemas.microsoft.com/office/drawing/2014/main" xmlns="" id="{86A09BC1-A40B-402C-96E4-E76773FE36F3}"/>
              </a:ext>
            </a:extLst>
          </p:cNvPr>
          <p:cNvPicPr>
            <a:picLocks noChangeAspect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9"/>
              </a:ext>
            </a:extLst>
          </a:blip>
          <a:stretch>
            <a:fillRect/>
          </a:stretch>
        </p:blipFill>
        <p:spPr>
          <a:xfrm>
            <a:off x="7513320" y="3573780"/>
            <a:ext cx="472440" cy="472440"/>
          </a:xfrm>
          <a:prstGeom prst="rect">
            <a:avLst/>
          </a:prstGeom>
        </p:spPr>
      </p:pic>
      <p:pic>
        <p:nvPicPr>
          <p:cNvPr id="43" name="그래픽 42" descr="부분적으로 선이 그어진 클립보드">
            <a:extLst>
              <a:ext uri="{FF2B5EF4-FFF2-40B4-BE49-F238E27FC236}">
                <a16:creationId xmlns:a16="http://schemas.microsoft.com/office/drawing/2014/main" xmlns="" id="{6D1ED0E7-1C84-47E5-9885-E96AAAE006AA}"/>
              </a:ext>
            </a:extLst>
          </p:cNvPr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21"/>
              </a:ext>
            </a:extLst>
          </a:blip>
          <a:stretch>
            <a:fillRect/>
          </a:stretch>
        </p:blipFill>
        <p:spPr>
          <a:xfrm>
            <a:off x="7513320" y="5570220"/>
            <a:ext cx="502920" cy="502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4746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직사각형 74"/>
          <p:cNvSpPr/>
          <p:nvPr/>
        </p:nvSpPr>
        <p:spPr>
          <a:xfrm>
            <a:off x="0" y="3219450"/>
            <a:ext cx="9143999" cy="3638550"/>
          </a:xfrm>
          <a:prstGeom prst="rect">
            <a:avLst/>
          </a:prstGeom>
          <a:solidFill>
            <a:srgbClr val="1758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/>
          <p:cNvGrpSpPr/>
          <p:nvPr/>
        </p:nvGrpSpPr>
        <p:grpSpPr>
          <a:xfrm>
            <a:off x="484586" y="1782002"/>
            <a:ext cx="2476497" cy="2498724"/>
            <a:chOff x="548877" y="1528147"/>
            <a:chExt cx="2476497" cy="2498724"/>
          </a:xfrm>
        </p:grpSpPr>
        <p:sp>
          <p:nvSpPr>
            <p:cNvPr id="12" name="타원 11"/>
            <p:cNvSpPr/>
            <p:nvPr/>
          </p:nvSpPr>
          <p:spPr>
            <a:xfrm>
              <a:off x="629839" y="1620222"/>
              <a:ext cx="2314575" cy="231457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aphicFrame>
          <p:nvGraphicFramePr>
            <p:cNvPr id="11" name="차트 10"/>
            <p:cNvGraphicFramePr/>
            <p:nvPr>
              <p:extLst>
                <p:ext uri="{D42A27DB-BD31-4B8C-83A1-F6EECF244321}">
                  <p14:modId xmlns:p14="http://schemas.microsoft.com/office/powerpoint/2010/main" val="3150173946"/>
                </p:ext>
              </p:extLst>
            </p:nvPr>
          </p:nvGraphicFramePr>
          <p:xfrm>
            <a:off x="548877" y="1528147"/>
            <a:ext cx="2476497" cy="249872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</p:grpSp>
      <p:sp>
        <p:nvSpPr>
          <p:cNvPr id="74" name="TextBox 73"/>
          <p:cNvSpPr txBox="1"/>
          <p:nvPr/>
        </p:nvSpPr>
        <p:spPr>
          <a:xfrm>
            <a:off x="1955844" y="1455212"/>
            <a:ext cx="8531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2400">
                <a:solidFill>
                  <a:schemeClr val="tx1">
                    <a:lumMod val="95000"/>
                    <a:lumOff val="5000"/>
                  </a:schemeClr>
                </a:solidFill>
                <a:latin typeface="김해가야체 Bold" panose="020B0803000000000000" pitchFamily="50" charset="-127"/>
                <a:ea typeface="김해가야체 Bold" panose="020B0803000000000000" pitchFamily="50" charset="-127"/>
              </a:defRPr>
            </a:lvl1pPr>
          </a:lstStyle>
          <a:p>
            <a:pPr algn="ctr"/>
            <a:r>
              <a:rPr lang="en-US" altLang="ko-KR" sz="2800" dirty="0">
                <a:solidFill>
                  <a:srgbClr val="0E83C4"/>
                </a:solidFill>
                <a:latin typeface="순천 B" panose="02020603020101020101" pitchFamily="18" charset="-127"/>
                <a:ea typeface="순천 B" panose="02020603020101020101" pitchFamily="18" charset="-127"/>
              </a:rPr>
              <a:t>70%</a:t>
            </a:r>
          </a:p>
        </p:txBody>
      </p:sp>
      <p:grpSp>
        <p:nvGrpSpPr>
          <p:cNvPr id="19" name="그룹 18"/>
          <p:cNvGrpSpPr/>
          <p:nvPr/>
        </p:nvGrpSpPr>
        <p:grpSpPr>
          <a:xfrm>
            <a:off x="3333750" y="1782002"/>
            <a:ext cx="2476497" cy="2498724"/>
            <a:chOff x="3333750" y="1528147"/>
            <a:chExt cx="2476497" cy="2498724"/>
          </a:xfrm>
        </p:grpSpPr>
        <p:sp>
          <p:nvSpPr>
            <p:cNvPr id="79" name="타원 78"/>
            <p:cNvSpPr/>
            <p:nvPr/>
          </p:nvSpPr>
          <p:spPr>
            <a:xfrm>
              <a:off x="3414712" y="1620222"/>
              <a:ext cx="2314575" cy="231457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aphicFrame>
          <p:nvGraphicFramePr>
            <p:cNvPr id="80" name="차트 79"/>
            <p:cNvGraphicFramePr/>
            <p:nvPr>
              <p:extLst>
                <p:ext uri="{D42A27DB-BD31-4B8C-83A1-F6EECF244321}">
                  <p14:modId xmlns:p14="http://schemas.microsoft.com/office/powerpoint/2010/main" val="1400692881"/>
                </p:ext>
              </p:extLst>
            </p:nvPr>
          </p:nvGraphicFramePr>
          <p:xfrm>
            <a:off x="3333750" y="1528147"/>
            <a:ext cx="2476497" cy="249872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</p:grpSp>
      <p:sp>
        <p:nvSpPr>
          <p:cNvPr id="81" name="TextBox 80"/>
          <p:cNvSpPr txBox="1"/>
          <p:nvPr/>
        </p:nvSpPr>
        <p:spPr>
          <a:xfrm>
            <a:off x="4805008" y="1455212"/>
            <a:ext cx="8531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2400">
                <a:solidFill>
                  <a:schemeClr val="tx1">
                    <a:lumMod val="95000"/>
                    <a:lumOff val="5000"/>
                  </a:schemeClr>
                </a:solidFill>
                <a:latin typeface="김해가야체 Bold" panose="020B0803000000000000" pitchFamily="50" charset="-127"/>
                <a:ea typeface="김해가야체 Bold" panose="020B0803000000000000" pitchFamily="50" charset="-127"/>
              </a:defRPr>
            </a:lvl1pPr>
          </a:lstStyle>
          <a:p>
            <a:pPr algn="ctr"/>
            <a:r>
              <a:rPr lang="en-US" altLang="ko-KR" sz="2800" dirty="0">
                <a:solidFill>
                  <a:srgbClr val="088EB8"/>
                </a:solidFill>
                <a:latin typeface="순천 B" panose="02020603020101020101" pitchFamily="18" charset="-127"/>
                <a:ea typeface="순천 B" panose="02020603020101020101" pitchFamily="18" charset="-127"/>
              </a:rPr>
              <a:t>50%</a:t>
            </a:r>
          </a:p>
        </p:txBody>
      </p:sp>
      <p:grpSp>
        <p:nvGrpSpPr>
          <p:cNvPr id="20" name="그룹 19"/>
          <p:cNvGrpSpPr/>
          <p:nvPr/>
        </p:nvGrpSpPr>
        <p:grpSpPr>
          <a:xfrm>
            <a:off x="6182914" y="1782002"/>
            <a:ext cx="2476497" cy="2498724"/>
            <a:chOff x="6118623" y="1528147"/>
            <a:chExt cx="2476497" cy="2498724"/>
          </a:xfrm>
        </p:grpSpPr>
        <p:sp>
          <p:nvSpPr>
            <p:cNvPr id="83" name="타원 82"/>
            <p:cNvSpPr/>
            <p:nvPr/>
          </p:nvSpPr>
          <p:spPr>
            <a:xfrm>
              <a:off x="6199585" y="1620222"/>
              <a:ext cx="2314575" cy="231457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aphicFrame>
          <p:nvGraphicFramePr>
            <p:cNvPr id="85" name="차트 84"/>
            <p:cNvGraphicFramePr/>
            <p:nvPr>
              <p:extLst>
                <p:ext uri="{D42A27DB-BD31-4B8C-83A1-F6EECF244321}">
                  <p14:modId xmlns:p14="http://schemas.microsoft.com/office/powerpoint/2010/main" val="1758326627"/>
                </p:ext>
              </p:extLst>
            </p:nvPr>
          </p:nvGraphicFramePr>
          <p:xfrm>
            <a:off x="6118623" y="1528147"/>
            <a:ext cx="2476497" cy="249872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</p:grpSp>
      <p:sp>
        <p:nvSpPr>
          <p:cNvPr id="86" name="TextBox 85"/>
          <p:cNvSpPr txBox="1"/>
          <p:nvPr/>
        </p:nvSpPr>
        <p:spPr>
          <a:xfrm>
            <a:off x="7654172" y="1455212"/>
            <a:ext cx="8531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2400">
                <a:solidFill>
                  <a:schemeClr val="tx1">
                    <a:lumMod val="95000"/>
                    <a:lumOff val="5000"/>
                  </a:schemeClr>
                </a:solidFill>
                <a:latin typeface="김해가야체 Bold" panose="020B0803000000000000" pitchFamily="50" charset="-127"/>
                <a:ea typeface="김해가야체 Bold" panose="020B0803000000000000" pitchFamily="50" charset="-127"/>
              </a:defRPr>
            </a:lvl1pPr>
          </a:lstStyle>
          <a:p>
            <a:pPr algn="ctr"/>
            <a:r>
              <a:rPr lang="en-US" altLang="ko-KR" sz="2800" dirty="0">
                <a:solidFill>
                  <a:srgbClr val="17588D"/>
                </a:solidFill>
                <a:latin typeface="순천 B" panose="02020603020101020101" pitchFamily="18" charset="-127"/>
                <a:ea typeface="순천 B" panose="02020603020101020101" pitchFamily="18" charset="-127"/>
              </a:rPr>
              <a:t>85%</a:t>
            </a:r>
          </a:p>
        </p:txBody>
      </p:sp>
      <p:grpSp>
        <p:nvGrpSpPr>
          <p:cNvPr id="24" name="그룹 23"/>
          <p:cNvGrpSpPr/>
          <p:nvPr/>
        </p:nvGrpSpPr>
        <p:grpSpPr>
          <a:xfrm>
            <a:off x="675084" y="4433624"/>
            <a:ext cx="2095500" cy="1627108"/>
            <a:chOff x="579834" y="4766999"/>
            <a:chExt cx="2095500" cy="1627108"/>
          </a:xfrm>
        </p:grpSpPr>
        <p:grpSp>
          <p:nvGrpSpPr>
            <p:cNvPr id="21" name="그룹 20"/>
            <p:cNvGrpSpPr/>
            <p:nvPr/>
          </p:nvGrpSpPr>
          <p:grpSpPr>
            <a:xfrm>
              <a:off x="579834" y="5296074"/>
              <a:ext cx="2095500" cy="368171"/>
              <a:chOff x="837092" y="4204423"/>
              <a:chExt cx="2095500" cy="368171"/>
            </a:xfrm>
          </p:grpSpPr>
          <p:sp>
            <p:nvSpPr>
              <p:cNvPr id="17" name="모서리가 둥근 직사각형 16"/>
              <p:cNvSpPr/>
              <p:nvPr/>
            </p:nvSpPr>
            <p:spPr>
              <a:xfrm>
                <a:off x="837092" y="4204423"/>
                <a:ext cx="2095500" cy="368171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4" name="TextBox 93"/>
              <p:cNvSpPr txBox="1"/>
              <p:nvPr/>
            </p:nvSpPr>
            <p:spPr>
              <a:xfrm>
                <a:off x="896430" y="4213372"/>
                <a:ext cx="1976824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ko-KR"/>
                </a:defPPr>
                <a:lvl1pPr>
                  <a:defRPr sz="240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김해가야체 Bold" panose="020B0803000000000000" pitchFamily="50" charset="-127"/>
                    <a:ea typeface="김해가야체 Bold" panose="020B0803000000000000" pitchFamily="50" charset="-127"/>
                  </a:defRPr>
                </a:lvl1pPr>
              </a:lstStyle>
              <a:p>
                <a:pPr algn="ctr"/>
                <a:r>
                  <a:rPr lang="ko-KR" altLang="en-US" sz="1600" dirty="0">
                    <a:solidFill>
                      <a:srgbClr val="17588D"/>
                    </a:solidFill>
                    <a:latin typeface="순천 B" panose="02020603020101020101" pitchFamily="18" charset="-127"/>
                    <a:ea typeface="순천 B" panose="02020603020101020101" pitchFamily="18" charset="-127"/>
                  </a:rPr>
                  <a:t>텍스트를 입력하세요</a:t>
                </a:r>
              </a:p>
            </p:txBody>
          </p:sp>
        </p:grpSp>
        <p:sp>
          <p:nvSpPr>
            <p:cNvPr id="99" name="TextBox 98"/>
            <p:cNvSpPr txBox="1"/>
            <p:nvPr/>
          </p:nvSpPr>
          <p:spPr>
            <a:xfrm>
              <a:off x="934926" y="5858576"/>
              <a:ext cx="1385316" cy="5355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extrusionH="6350"/>
            </a:bodyPr>
            <a:lstStyle>
              <a:defPPr>
                <a:defRPr lang="ko-KR"/>
              </a:defPPr>
              <a:lvl1pPr>
                <a:defRPr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김해가야체 Bold" panose="020B0803000000000000" pitchFamily="50" charset="-127"/>
                  <a:ea typeface="김해가야체 Bold" panose="020B0803000000000000" pitchFamily="50" charset="-127"/>
                </a:defRPr>
              </a:lvl1pPr>
            </a:lstStyle>
            <a:p>
              <a:pPr algn="ctr">
                <a:lnSpc>
                  <a:spcPct val="120000"/>
                </a:lnSpc>
              </a:pPr>
              <a:r>
                <a:rPr lang="ko-KR" altLang="en-US" sz="1200" dirty="0">
                  <a:solidFill>
                    <a:schemeClr val="bg1"/>
                  </a:solidFill>
                  <a:latin typeface="순천 B" panose="02020603020101020101" pitchFamily="18" charset="-127"/>
                  <a:ea typeface="순천 B" panose="02020603020101020101" pitchFamily="18" charset="-127"/>
                </a:rPr>
                <a:t>내용을 입력하세요</a:t>
              </a:r>
              <a:endParaRPr lang="en-US" altLang="ko-KR" sz="1200" dirty="0">
                <a:solidFill>
                  <a:schemeClr val="bg1"/>
                </a:solidFill>
                <a:latin typeface="순천 B" panose="02020603020101020101" pitchFamily="18" charset="-127"/>
                <a:ea typeface="순천 B" panose="02020603020101020101" pitchFamily="18" charset="-127"/>
              </a:endParaRPr>
            </a:p>
            <a:p>
              <a:pPr algn="ctr">
                <a:lnSpc>
                  <a:spcPct val="120000"/>
                </a:lnSpc>
              </a:pPr>
              <a:r>
                <a:rPr lang="ko-KR" altLang="en-US" sz="1200" dirty="0">
                  <a:solidFill>
                    <a:schemeClr val="bg1"/>
                  </a:solidFill>
                  <a:latin typeface="순천 B" panose="02020603020101020101" pitchFamily="18" charset="-127"/>
                  <a:ea typeface="순천 B" panose="02020603020101020101" pitchFamily="18" charset="-127"/>
                </a:rPr>
                <a:t>내용을 입력하세요</a:t>
              </a:r>
            </a:p>
          </p:txBody>
        </p:sp>
        <p:grpSp>
          <p:nvGrpSpPr>
            <p:cNvPr id="23" name="그룹 22"/>
            <p:cNvGrpSpPr/>
            <p:nvPr/>
          </p:nvGrpSpPr>
          <p:grpSpPr>
            <a:xfrm rot="5400000">
              <a:off x="1501446" y="4871774"/>
              <a:ext cx="255270" cy="45720"/>
              <a:chOff x="1501446" y="5035702"/>
              <a:chExt cx="255270" cy="45720"/>
            </a:xfrm>
          </p:grpSpPr>
          <p:sp>
            <p:nvSpPr>
              <p:cNvPr id="22" name="타원 21"/>
              <p:cNvSpPr/>
              <p:nvPr/>
            </p:nvSpPr>
            <p:spPr>
              <a:xfrm flipH="1">
                <a:off x="1606221" y="5035702"/>
                <a:ext cx="45720" cy="4572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2" name="타원 101"/>
              <p:cNvSpPr/>
              <p:nvPr/>
            </p:nvSpPr>
            <p:spPr>
              <a:xfrm flipH="1">
                <a:off x="1501446" y="5035702"/>
                <a:ext cx="45720" cy="4572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3" name="타원 102"/>
              <p:cNvSpPr/>
              <p:nvPr/>
            </p:nvSpPr>
            <p:spPr>
              <a:xfrm flipH="1">
                <a:off x="1710996" y="5035702"/>
                <a:ext cx="45720" cy="4572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06" name="그룹 105"/>
          <p:cNvGrpSpPr/>
          <p:nvPr/>
        </p:nvGrpSpPr>
        <p:grpSpPr>
          <a:xfrm>
            <a:off x="3524248" y="4433624"/>
            <a:ext cx="2095500" cy="1627108"/>
            <a:chOff x="579834" y="4766999"/>
            <a:chExt cx="2095500" cy="1627108"/>
          </a:xfrm>
        </p:grpSpPr>
        <p:grpSp>
          <p:nvGrpSpPr>
            <p:cNvPr id="107" name="그룹 106"/>
            <p:cNvGrpSpPr/>
            <p:nvPr/>
          </p:nvGrpSpPr>
          <p:grpSpPr>
            <a:xfrm>
              <a:off x="579834" y="5296074"/>
              <a:ext cx="2095500" cy="368171"/>
              <a:chOff x="837092" y="4204423"/>
              <a:chExt cx="2095500" cy="368171"/>
            </a:xfrm>
          </p:grpSpPr>
          <p:sp>
            <p:nvSpPr>
              <p:cNvPr id="115" name="모서리가 둥근 직사각형 114"/>
              <p:cNvSpPr/>
              <p:nvPr/>
            </p:nvSpPr>
            <p:spPr>
              <a:xfrm>
                <a:off x="837092" y="4204423"/>
                <a:ext cx="2095500" cy="368171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6" name="TextBox 115"/>
              <p:cNvSpPr txBox="1"/>
              <p:nvPr/>
            </p:nvSpPr>
            <p:spPr>
              <a:xfrm>
                <a:off x="896430" y="4213372"/>
                <a:ext cx="1976824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ko-KR"/>
                </a:defPPr>
                <a:lvl1pPr>
                  <a:defRPr sz="240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김해가야체 Bold" panose="020B0803000000000000" pitchFamily="50" charset="-127"/>
                    <a:ea typeface="김해가야체 Bold" panose="020B0803000000000000" pitchFamily="50" charset="-127"/>
                  </a:defRPr>
                </a:lvl1pPr>
              </a:lstStyle>
              <a:p>
                <a:pPr algn="ctr"/>
                <a:r>
                  <a:rPr lang="ko-KR" altLang="en-US" sz="1600" dirty="0">
                    <a:solidFill>
                      <a:srgbClr val="17588D"/>
                    </a:solidFill>
                    <a:latin typeface="순천 B" panose="02020603020101020101" pitchFamily="18" charset="-127"/>
                    <a:ea typeface="순천 B" panose="02020603020101020101" pitchFamily="18" charset="-127"/>
                  </a:rPr>
                  <a:t>텍스트를 입력하세요</a:t>
                </a:r>
              </a:p>
            </p:txBody>
          </p:sp>
        </p:grpSp>
        <p:sp>
          <p:nvSpPr>
            <p:cNvPr id="108" name="TextBox 107"/>
            <p:cNvSpPr txBox="1"/>
            <p:nvPr/>
          </p:nvSpPr>
          <p:spPr>
            <a:xfrm>
              <a:off x="934926" y="5858576"/>
              <a:ext cx="1385316" cy="5355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extrusionH="6350"/>
            </a:bodyPr>
            <a:lstStyle>
              <a:defPPr>
                <a:defRPr lang="ko-KR"/>
              </a:defPPr>
              <a:lvl1pPr>
                <a:defRPr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김해가야체 Bold" panose="020B0803000000000000" pitchFamily="50" charset="-127"/>
                  <a:ea typeface="김해가야체 Bold" panose="020B0803000000000000" pitchFamily="50" charset="-127"/>
                </a:defRPr>
              </a:lvl1pPr>
            </a:lstStyle>
            <a:p>
              <a:pPr algn="ctr">
                <a:lnSpc>
                  <a:spcPct val="120000"/>
                </a:lnSpc>
              </a:pPr>
              <a:r>
                <a:rPr lang="ko-KR" altLang="en-US" sz="1200" dirty="0">
                  <a:solidFill>
                    <a:schemeClr val="bg1"/>
                  </a:solidFill>
                  <a:latin typeface="순천 B" panose="02020603020101020101" pitchFamily="18" charset="-127"/>
                  <a:ea typeface="순천 B" panose="02020603020101020101" pitchFamily="18" charset="-127"/>
                </a:rPr>
                <a:t>내용을 입력하세요</a:t>
              </a:r>
              <a:endParaRPr lang="en-US" altLang="ko-KR" sz="1200" dirty="0">
                <a:solidFill>
                  <a:schemeClr val="bg1"/>
                </a:solidFill>
                <a:latin typeface="순천 B" panose="02020603020101020101" pitchFamily="18" charset="-127"/>
                <a:ea typeface="순천 B" panose="02020603020101020101" pitchFamily="18" charset="-127"/>
              </a:endParaRPr>
            </a:p>
            <a:p>
              <a:pPr algn="ctr">
                <a:lnSpc>
                  <a:spcPct val="120000"/>
                </a:lnSpc>
              </a:pPr>
              <a:r>
                <a:rPr lang="ko-KR" altLang="en-US" sz="1200" dirty="0">
                  <a:solidFill>
                    <a:schemeClr val="bg1"/>
                  </a:solidFill>
                  <a:latin typeface="순천 B" panose="02020603020101020101" pitchFamily="18" charset="-127"/>
                  <a:ea typeface="순천 B" panose="02020603020101020101" pitchFamily="18" charset="-127"/>
                </a:rPr>
                <a:t>내용을 입력하세요</a:t>
              </a:r>
            </a:p>
          </p:txBody>
        </p:sp>
        <p:grpSp>
          <p:nvGrpSpPr>
            <p:cNvPr id="109" name="그룹 108"/>
            <p:cNvGrpSpPr/>
            <p:nvPr/>
          </p:nvGrpSpPr>
          <p:grpSpPr>
            <a:xfrm rot="5400000">
              <a:off x="1501446" y="4871774"/>
              <a:ext cx="255270" cy="45720"/>
              <a:chOff x="1501446" y="5035702"/>
              <a:chExt cx="255270" cy="45720"/>
            </a:xfrm>
          </p:grpSpPr>
          <p:sp>
            <p:nvSpPr>
              <p:cNvPr id="112" name="타원 111"/>
              <p:cNvSpPr/>
              <p:nvPr/>
            </p:nvSpPr>
            <p:spPr>
              <a:xfrm flipH="1">
                <a:off x="1606221" y="5035702"/>
                <a:ext cx="45720" cy="4572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3" name="타원 112"/>
              <p:cNvSpPr/>
              <p:nvPr/>
            </p:nvSpPr>
            <p:spPr>
              <a:xfrm flipH="1">
                <a:off x="1501446" y="5035702"/>
                <a:ext cx="45720" cy="4572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4" name="타원 113"/>
              <p:cNvSpPr/>
              <p:nvPr/>
            </p:nvSpPr>
            <p:spPr>
              <a:xfrm flipH="1">
                <a:off x="1710996" y="5035702"/>
                <a:ext cx="45720" cy="4572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17" name="그룹 116"/>
          <p:cNvGrpSpPr/>
          <p:nvPr/>
        </p:nvGrpSpPr>
        <p:grpSpPr>
          <a:xfrm>
            <a:off x="6373412" y="4433624"/>
            <a:ext cx="2095500" cy="1627108"/>
            <a:chOff x="579834" y="4766999"/>
            <a:chExt cx="2095500" cy="1627108"/>
          </a:xfrm>
        </p:grpSpPr>
        <p:grpSp>
          <p:nvGrpSpPr>
            <p:cNvPr id="119" name="그룹 118"/>
            <p:cNvGrpSpPr/>
            <p:nvPr/>
          </p:nvGrpSpPr>
          <p:grpSpPr>
            <a:xfrm>
              <a:off x="579834" y="5296074"/>
              <a:ext cx="2095500" cy="368171"/>
              <a:chOff x="837092" y="4204423"/>
              <a:chExt cx="2095500" cy="368171"/>
            </a:xfrm>
          </p:grpSpPr>
          <p:sp>
            <p:nvSpPr>
              <p:cNvPr id="136" name="모서리가 둥근 직사각형 135"/>
              <p:cNvSpPr/>
              <p:nvPr/>
            </p:nvSpPr>
            <p:spPr>
              <a:xfrm>
                <a:off x="837092" y="4204423"/>
                <a:ext cx="2095500" cy="368171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8" name="TextBox 137"/>
              <p:cNvSpPr txBox="1"/>
              <p:nvPr/>
            </p:nvSpPr>
            <p:spPr>
              <a:xfrm>
                <a:off x="896430" y="4213372"/>
                <a:ext cx="1976824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ko-KR"/>
                </a:defPPr>
                <a:lvl1pPr>
                  <a:defRPr sz="240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김해가야체 Bold" panose="020B0803000000000000" pitchFamily="50" charset="-127"/>
                    <a:ea typeface="김해가야체 Bold" panose="020B0803000000000000" pitchFamily="50" charset="-127"/>
                  </a:defRPr>
                </a:lvl1pPr>
              </a:lstStyle>
              <a:p>
                <a:pPr algn="ctr"/>
                <a:r>
                  <a:rPr lang="ko-KR" altLang="en-US" sz="1600" dirty="0">
                    <a:solidFill>
                      <a:srgbClr val="17588D"/>
                    </a:solidFill>
                    <a:latin typeface="순천 B" panose="02020603020101020101" pitchFamily="18" charset="-127"/>
                    <a:ea typeface="순천 B" panose="02020603020101020101" pitchFamily="18" charset="-127"/>
                  </a:rPr>
                  <a:t>텍스트를 입력하세요</a:t>
                </a:r>
              </a:p>
            </p:txBody>
          </p:sp>
        </p:grpSp>
        <p:sp>
          <p:nvSpPr>
            <p:cNvPr id="123" name="TextBox 122"/>
            <p:cNvSpPr txBox="1"/>
            <p:nvPr/>
          </p:nvSpPr>
          <p:spPr>
            <a:xfrm>
              <a:off x="934926" y="5858576"/>
              <a:ext cx="1385316" cy="5355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extrusionH="6350"/>
            </a:bodyPr>
            <a:lstStyle>
              <a:defPPr>
                <a:defRPr lang="ko-KR"/>
              </a:defPPr>
              <a:lvl1pPr>
                <a:defRPr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김해가야체 Bold" panose="020B0803000000000000" pitchFamily="50" charset="-127"/>
                  <a:ea typeface="김해가야체 Bold" panose="020B0803000000000000" pitchFamily="50" charset="-127"/>
                </a:defRPr>
              </a:lvl1pPr>
            </a:lstStyle>
            <a:p>
              <a:pPr algn="ctr">
                <a:lnSpc>
                  <a:spcPct val="120000"/>
                </a:lnSpc>
              </a:pPr>
              <a:r>
                <a:rPr lang="ko-KR" altLang="en-US" sz="1200" dirty="0">
                  <a:solidFill>
                    <a:schemeClr val="bg1"/>
                  </a:solidFill>
                  <a:latin typeface="순천 B" panose="02020603020101020101" pitchFamily="18" charset="-127"/>
                  <a:ea typeface="순천 B" panose="02020603020101020101" pitchFamily="18" charset="-127"/>
                </a:rPr>
                <a:t>내용을 입력하세요</a:t>
              </a:r>
              <a:endParaRPr lang="en-US" altLang="ko-KR" sz="1200" dirty="0">
                <a:solidFill>
                  <a:schemeClr val="bg1"/>
                </a:solidFill>
                <a:latin typeface="순천 B" panose="02020603020101020101" pitchFamily="18" charset="-127"/>
                <a:ea typeface="순천 B" panose="02020603020101020101" pitchFamily="18" charset="-127"/>
              </a:endParaRPr>
            </a:p>
            <a:p>
              <a:pPr algn="ctr">
                <a:lnSpc>
                  <a:spcPct val="120000"/>
                </a:lnSpc>
              </a:pPr>
              <a:r>
                <a:rPr lang="ko-KR" altLang="en-US" sz="1200" dirty="0">
                  <a:solidFill>
                    <a:schemeClr val="bg1"/>
                  </a:solidFill>
                  <a:latin typeface="순천 B" panose="02020603020101020101" pitchFamily="18" charset="-127"/>
                  <a:ea typeface="순천 B" panose="02020603020101020101" pitchFamily="18" charset="-127"/>
                </a:rPr>
                <a:t>내용을 입력하세요</a:t>
              </a:r>
            </a:p>
          </p:txBody>
        </p:sp>
        <p:grpSp>
          <p:nvGrpSpPr>
            <p:cNvPr id="128" name="그룹 127"/>
            <p:cNvGrpSpPr/>
            <p:nvPr/>
          </p:nvGrpSpPr>
          <p:grpSpPr>
            <a:xfrm rot="5400000">
              <a:off x="1501446" y="4871774"/>
              <a:ext cx="255270" cy="45720"/>
              <a:chOff x="1501446" y="5035702"/>
              <a:chExt cx="255270" cy="45720"/>
            </a:xfrm>
          </p:grpSpPr>
          <p:sp>
            <p:nvSpPr>
              <p:cNvPr id="130" name="타원 129"/>
              <p:cNvSpPr/>
              <p:nvPr/>
            </p:nvSpPr>
            <p:spPr>
              <a:xfrm flipH="1">
                <a:off x="1606221" y="5035702"/>
                <a:ext cx="45720" cy="4572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2" name="타원 131"/>
              <p:cNvSpPr/>
              <p:nvPr/>
            </p:nvSpPr>
            <p:spPr>
              <a:xfrm flipH="1">
                <a:off x="1501446" y="5035702"/>
                <a:ext cx="45720" cy="4572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4" name="타원 133"/>
              <p:cNvSpPr/>
              <p:nvPr/>
            </p:nvSpPr>
            <p:spPr>
              <a:xfrm flipH="1">
                <a:off x="1710996" y="5035702"/>
                <a:ext cx="45720" cy="4572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64" name="그룹 163"/>
          <p:cNvGrpSpPr/>
          <p:nvPr/>
        </p:nvGrpSpPr>
        <p:grpSpPr>
          <a:xfrm>
            <a:off x="2705601" y="-3"/>
            <a:ext cx="3732799" cy="657945"/>
            <a:chOff x="2705601" y="-3"/>
            <a:chExt cx="3732799" cy="657945"/>
          </a:xfrm>
        </p:grpSpPr>
        <p:sp>
          <p:nvSpPr>
            <p:cNvPr id="165" name="양쪽 모서리가 둥근 사각형 164"/>
            <p:cNvSpPr/>
            <p:nvPr/>
          </p:nvSpPr>
          <p:spPr>
            <a:xfrm flipV="1">
              <a:off x="2705601" y="-3"/>
              <a:ext cx="3732799" cy="657945"/>
            </a:xfrm>
            <a:prstGeom prst="round2SameRect">
              <a:avLst>
                <a:gd name="adj1" fmla="val 26303"/>
                <a:gd name="adj2" fmla="val 0"/>
              </a:avLst>
            </a:prstGeom>
            <a:solidFill>
              <a:srgbClr val="0B65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6" name="TextBox 165"/>
            <p:cNvSpPr txBox="1"/>
            <p:nvPr/>
          </p:nvSpPr>
          <p:spPr>
            <a:xfrm>
              <a:off x="3402449" y="105934"/>
              <a:ext cx="23391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extrusionH="6350"/>
            </a:bodyPr>
            <a:lstStyle>
              <a:defPPr>
                <a:defRPr lang="ko-KR"/>
              </a:defPPr>
              <a:lvl1pPr>
                <a:defRPr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김해가야체 Bold" panose="020B0803000000000000" pitchFamily="50" charset="-127"/>
                  <a:ea typeface="김해가야체 Bold" panose="020B0803000000000000" pitchFamily="50" charset="-127"/>
                </a:defRPr>
              </a:lvl1pPr>
            </a:lstStyle>
            <a:p>
              <a:pPr algn="ctr"/>
              <a:r>
                <a:rPr lang="ko-KR" altLang="en-US" sz="2800" dirty="0">
                  <a:solidFill>
                    <a:schemeClr val="bg1"/>
                  </a:solidFill>
                </a:rPr>
                <a:t>타이틀입니다</a:t>
              </a:r>
              <a:endParaRPr lang="ko-KR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67" name="직사각형 166"/>
            <p:cNvSpPr/>
            <p:nvPr/>
          </p:nvSpPr>
          <p:spPr>
            <a:xfrm>
              <a:off x="3330428" y="0"/>
              <a:ext cx="2483143" cy="45719"/>
            </a:xfrm>
            <a:prstGeom prst="rect">
              <a:avLst/>
            </a:prstGeom>
            <a:solidFill>
              <a:srgbClr val="91C3D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xmlns="" id="{3846E8B8-EE62-498B-B899-38C21C0BC490}"/>
              </a:ext>
            </a:extLst>
          </p:cNvPr>
          <p:cNvGrpSpPr/>
          <p:nvPr/>
        </p:nvGrpSpPr>
        <p:grpSpPr>
          <a:xfrm>
            <a:off x="1266120" y="2543175"/>
            <a:ext cx="939869" cy="994580"/>
            <a:chOff x="-1762830" y="2876550"/>
            <a:chExt cx="939869" cy="994580"/>
          </a:xfrm>
          <a:gradFill>
            <a:gsLst>
              <a:gs pos="0">
                <a:srgbClr val="088EB8"/>
              </a:gs>
              <a:gs pos="100000">
                <a:srgbClr val="11C1C1"/>
              </a:gs>
            </a:gsLst>
            <a:lin ang="5400000" scaled="1"/>
          </a:gradFill>
        </p:grpSpPr>
        <p:grpSp>
          <p:nvGrpSpPr>
            <p:cNvPr id="6" name="그래픽 4" descr="스톱워치">
              <a:extLst>
                <a:ext uri="{FF2B5EF4-FFF2-40B4-BE49-F238E27FC236}">
                  <a16:creationId xmlns:a16="http://schemas.microsoft.com/office/drawing/2014/main" xmlns="" id="{27E878D8-62C8-4C44-94C1-8B356C3473D7}"/>
                </a:ext>
              </a:extLst>
            </p:cNvPr>
            <p:cNvGrpSpPr/>
            <p:nvPr/>
          </p:nvGrpSpPr>
          <p:grpSpPr>
            <a:xfrm>
              <a:off x="-1762830" y="2876550"/>
              <a:ext cx="629360" cy="705661"/>
              <a:chOff x="-1762830" y="2876550"/>
              <a:chExt cx="629360" cy="705661"/>
            </a:xfrm>
            <a:grpFill/>
          </p:grpSpPr>
          <p:sp>
            <p:nvSpPr>
              <p:cNvPr id="7" name="자유형: 도형 6">
                <a:extLst>
                  <a:ext uri="{FF2B5EF4-FFF2-40B4-BE49-F238E27FC236}">
                    <a16:creationId xmlns:a16="http://schemas.microsoft.com/office/drawing/2014/main" xmlns="" id="{C83399DA-CB7C-4C2E-B9E8-B0994693120F}"/>
                  </a:ext>
                </a:extLst>
              </p:cNvPr>
              <p:cNvSpPr/>
              <p:nvPr/>
            </p:nvSpPr>
            <p:spPr>
              <a:xfrm>
                <a:off x="-1466850" y="3057620"/>
                <a:ext cx="38100" cy="38099"/>
              </a:xfrm>
              <a:custGeom>
                <a:avLst/>
                <a:gdLst>
                  <a:gd name="connsiteX0" fmla="*/ 19050 w 38100"/>
                  <a:gd name="connsiteY0" fmla="*/ 38100 h 38099"/>
                  <a:gd name="connsiteX1" fmla="*/ 38100 w 38100"/>
                  <a:gd name="connsiteY1" fmla="*/ 19050 h 38099"/>
                  <a:gd name="connsiteX2" fmla="*/ 19050 w 38100"/>
                  <a:gd name="connsiteY2" fmla="*/ 0 h 38099"/>
                  <a:gd name="connsiteX3" fmla="*/ 0 w 38100"/>
                  <a:gd name="connsiteY3" fmla="*/ 19050 h 38099"/>
                  <a:gd name="connsiteX4" fmla="*/ 19050 w 38100"/>
                  <a:gd name="connsiteY4" fmla="*/ 38100 h 38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099">
                    <a:moveTo>
                      <a:pt x="19050" y="38100"/>
                    </a:moveTo>
                    <a:cubicBezTo>
                      <a:pt x="29571" y="38100"/>
                      <a:pt x="38100" y="29571"/>
                      <a:pt x="38100" y="19050"/>
                    </a:cubicBezTo>
                    <a:cubicBezTo>
                      <a:pt x="38100" y="8529"/>
                      <a:pt x="29571" y="0"/>
                      <a:pt x="19050" y="0"/>
                    </a:cubicBezTo>
                    <a:cubicBezTo>
                      <a:pt x="8529" y="0"/>
                      <a:pt x="0" y="8529"/>
                      <a:pt x="0" y="19050"/>
                    </a:cubicBezTo>
                    <a:cubicBezTo>
                      <a:pt x="0" y="29571"/>
                      <a:pt x="8529" y="38100"/>
                      <a:pt x="19050" y="38100"/>
                    </a:cubicBezTo>
                    <a:close/>
                  </a:path>
                </a:pathLst>
              </a:custGeom>
              <a:grpFill/>
              <a:ln w="12700" cap="flat">
                <a:gradFill>
                  <a:gsLst>
                    <a:gs pos="0">
                      <a:srgbClr val="088EB8"/>
                    </a:gs>
                    <a:gs pos="100000">
                      <a:srgbClr val="11C1C1">
                        <a:alpha val="98000"/>
                      </a:srgbClr>
                    </a:gs>
                  </a:gsLst>
                  <a:lin ang="5400000" scaled="1"/>
                </a:gra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8" name="자유형: 도형 7">
                <a:extLst>
                  <a:ext uri="{FF2B5EF4-FFF2-40B4-BE49-F238E27FC236}">
                    <a16:creationId xmlns:a16="http://schemas.microsoft.com/office/drawing/2014/main" xmlns="" id="{43FAC8D3-6983-4864-868C-1AEF05D0E619}"/>
                  </a:ext>
                </a:extLst>
              </p:cNvPr>
              <p:cNvSpPr/>
              <p:nvPr/>
            </p:nvSpPr>
            <p:spPr>
              <a:xfrm>
                <a:off x="-1466850" y="3438715"/>
                <a:ext cx="38100" cy="38100"/>
              </a:xfrm>
              <a:custGeom>
                <a:avLst/>
                <a:gdLst>
                  <a:gd name="connsiteX0" fmla="*/ 19050 w 38100"/>
                  <a:gd name="connsiteY0" fmla="*/ 0 h 38100"/>
                  <a:gd name="connsiteX1" fmla="*/ 0 w 38100"/>
                  <a:gd name="connsiteY1" fmla="*/ 19050 h 38100"/>
                  <a:gd name="connsiteX2" fmla="*/ 19050 w 38100"/>
                  <a:gd name="connsiteY2" fmla="*/ 38100 h 38100"/>
                  <a:gd name="connsiteX3" fmla="*/ 38100 w 38100"/>
                  <a:gd name="connsiteY3" fmla="*/ 19050 h 38100"/>
                  <a:gd name="connsiteX4" fmla="*/ 19050 w 38100"/>
                  <a:gd name="connsiteY4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19050" y="0"/>
                    </a:moveTo>
                    <a:cubicBezTo>
                      <a:pt x="8529" y="0"/>
                      <a:pt x="0" y="8529"/>
                      <a:pt x="0" y="19050"/>
                    </a:cubicBezTo>
                    <a:cubicBezTo>
                      <a:pt x="0" y="29571"/>
                      <a:pt x="8529" y="38100"/>
                      <a:pt x="19050" y="38100"/>
                    </a:cubicBezTo>
                    <a:cubicBezTo>
                      <a:pt x="29571" y="38100"/>
                      <a:pt x="38100" y="29571"/>
                      <a:pt x="38100" y="19050"/>
                    </a:cubicBezTo>
                    <a:cubicBezTo>
                      <a:pt x="38100" y="8529"/>
                      <a:pt x="29571" y="0"/>
                      <a:pt x="19050" y="0"/>
                    </a:cubicBezTo>
                    <a:close/>
                  </a:path>
                </a:pathLst>
              </a:custGeom>
              <a:grpFill/>
              <a:ln w="12700" cap="flat">
                <a:gradFill>
                  <a:gsLst>
                    <a:gs pos="0">
                      <a:srgbClr val="088EB8"/>
                    </a:gs>
                    <a:gs pos="100000">
                      <a:srgbClr val="11C1C1">
                        <a:alpha val="98000"/>
                      </a:srgbClr>
                    </a:gs>
                  </a:gsLst>
                  <a:lin ang="5400000" scaled="1"/>
                </a:gra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9" name="자유형: 도형 8">
                <a:extLst>
                  <a:ext uri="{FF2B5EF4-FFF2-40B4-BE49-F238E27FC236}">
                    <a16:creationId xmlns:a16="http://schemas.microsoft.com/office/drawing/2014/main" xmlns="" id="{74236A44-673D-418C-AD9F-DED339302A41}"/>
                  </a:ext>
                </a:extLst>
              </p:cNvPr>
              <p:cNvSpPr/>
              <p:nvPr/>
            </p:nvSpPr>
            <p:spPr>
              <a:xfrm>
                <a:off x="-1276350" y="3238633"/>
                <a:ext cx="38100" cy="38100"/>
              </a:xfrm>
              <a:custGeom>
                <a:avLst/>
                <a:gdLst>
                  <a:gd name="connsiteX0" fmla="*/ 19050 w 38100"/>
                  <a:gd name="connsiteY0" fmla="*/ 0 h 38100"/>
                  <a:gd name="connsiteX1" fmla="*/ 0 w 38100"/>
                  <a:gd name="connsiteY1" fmla="*/ 19050 h 38100"/>
                  <a:gd name="connsiteX2" fmla="*/ 19050 w 38100"/>
                  <a:gd name="connsiteY2" fmla="*/ 38100 h 38100"/>
                  <a:gd name="connsiteX3" fmla="*/ 38100 w 38100"/>
                  <a:gd name="connsiteY3" fmla="*/ 19050 h 38100"/>
                  <a:gd name="connsiteX4" fmla="*/ 19050 w 38100"/>
                  <a:gd name="connsiteY4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19050" y="0"/>
                    </a:moveTo>
                    <a:cubicBezTo>
                      <a:pt x="8529" y="0"/>
                      <a:pt x="0" y="8529"/>
                      <a:pt x="0" y="19050"/>
                    </a:cubicBezTo>
                    <a:cubicBezTo>
                      <a:pt x="0" y="29571"/>
                      <a:pt x="8529" y="38100"/>
                      <a:pt x="19050" y="38100"/>
                    </a:cubicBezTo>
                    <a:cubicBezTo>
                      <a:pt x="29571" y="38100"/>
                      <a:pt x="38100" y="29571"/>
                      <a:pt x="38100" y="19050"/>
                    </a:cubicBezTo>
                    <a:cubicBezTo>
                      <a:pt x="38100" y="8529"/>
                      <a:pt x="29571" y="0"/>
                      <a:pt x="19050" y="0"/>
                    </a:cubicBezTo>
                    <a:close/>
                  </a:path>
                </a:pathLst>
              </a:custGeom>
              <a:grpFill/>
              <a:ln w="12700" cap="flat">
                <a:gradFill>
                  <a:gsLst>
                    <a:gs pos="0">
                      <a:srgbClr val="088EB8"/>
                    </a:gs>
                    <a:gs pos="100000">
                      <a:srgbClr val="11C1C1">
                        <a:alpha val="98000"/>
                      </a:srgbClr>
                    </a:gs>
                  </a:gsLst>
                  <a:lin ang="5400000" scaled="1"/>
                </a:gra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0" name="자유형: 도형 9">
                <a:extLst>
                  <a:ext uri="{FF2B5EF4-FFF2-40B4-BE49-F238E27FC236}">
                    <a16:creationId xmlns:a16="http://schemas.microsoft.com/office/drawing/2014/main" xmlns="" id="{D57CEF72-33B7-47C4-B37D-987889F31D36}"/>
                  </a:ext>
                </a:extLst>
              </p:cNvPr>
              <p:cNvSpPr/>
              <p:nvPr/>
            </p:nvSpPr>
            <p:spPr>
              <a:xfrm>
                <a:off x="-1657350" y="3238633"/>
                <a:ext cx="38100" cy="38100"/>
              </a:xfrm>
              <a:custGeom>
                <a:avLst/>
                <a:gdLst>
                  <a:gd name="connsiteX0" fmla="*/ 19050 w 38100"/>
                  <a:gd name="connsiteY0" fmla="*/ 0 h 38100"/>
                  <a:gd name="connsiteX1" fmla="*/ 0 w 38100"/>
                  <a:gd name="connsiteY1" fmla="*/ 19050 h 38100"/>
                  <a:gd name="connsiteX2" fmla="*/ 19050 w 38100"/>
                  <a:gd name="connsiteY2" fmla="*/ 38100 h 38100"/>
                  <a:gd name="connsiteX3" fmla="*/ 38100 w 38100"/>
                  <a:gd name="connsiteY3" fmla="*/ 19050 h 38100"/>
                  <a:gd name="connsiteX4" fmla="*/ 19050 w 38100"/>
                  <a:gd name="connsiteY4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19050" y="0"/>
                    </a:moveTo>
                    <a:cubicBezTo>
                      <a:pt x="8529" y="0"/>
                      <a:pt x="0" y="8529"/>
                      <a:pt x="0" y="19050"/>
                    </a:cubicBezTo>
                    <a:cubicBezTo>
                      <a:pt x="0" y="29571"/>
                      <a:pt x="8529" y="38100"/>
                      <a:pt x="19050" y="38100"/>
                    </a:cubicBezTo>
                    <a:cubicBezTo>
                      <a:pt x="29571" y="38100"/>
                      <a:pt x="38100" y="29571"/>
                      <a:pt x="38100" y="19050"/>
                    </a:cubicBezTo>
                    <a:cubicBezTo>
                      <a:pt x="38100" y="8529"/>
                      <a:pt x="29571" y="0"/>
                      <a:pt x="19050" y="0"/>
                    </a:cubicBezTo>
                    <a:close/>
                  </a:path>
                </a:pathLst>
              </a:custGeom>
              <a:grpFill/>
              <a:ln w="12700" cap="flat">
                <a:gradFill>
                  <a:gsLst>
                    <a:gs pos="0">
                      <a:srgbClr val="088EB8"/>
                    </a:gs>
                    <a:gs pos="100000">
                      <a:srgbClr val="11C1C1">
                        <a:alpha val="98000"/>
                      </a:srgbClr>
                    </a:gs>
                  </a:gsLst>
                  <a:lin ang="5400000" scaled="1"/>
                </a:gra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3" name="자유형: 도형 12">
                <a:extLst>
                  <a:ext uri="{FF2B5EF4-FFF2-40B4-BE49-F238E27FC236}">
                    <a16:creationId xmlns:a16="http://schemas.microsoft.com/office/drawing/2014/main" xmlns="" id="{462B9D82-A76F-4639-8C55-77BF258534E9}"/>
                  </a:ext>
                </a:extLst>
              </p:cNvPr>
              <p:cNvSpPr/>
              <p:nvPr/>
            </p:nvSpPr>
            <p:spPr>
              <a:xfrm>
                <a:off x="-1457325" y="3124200"/>
                <a:ext cx="111509" cy="235334"/>
              </a:xfrm>
              <a:custGeom>
                <a:avLst/>
                <a:gdLst>
                  <a:gd name="connsiteX0" fmla="*/ 19050 w 111509"/>
                  <a:gd name="connsiteY0" fmla="*/ 0 h 235334"/>
                  <a:gd name="connsiteX1" fmla="*/ 0 w 111509"/>
                  <a:gd name="connsiteY1" fmla="*/ 0 h 235334"/>
                  <a:gd name="connsiteX2" fmla="*/ 0 w 111509"/>
                  <a:gd name="connsiteY2" fmla="*/ 137293 h 235334"/>
                  <a:gd name="connsiteX3" fmla="*/ 98041 w 111509"/>
                  <a:gd name="connsiteY3" fmla="*/ 235334 h 235334"/>
                  <a:gd name="connsiteX4" fmla="*/ 111509 w 111509"/>
                  <a:gd name="connsiteY4" fmla="*/ 221866 h 235334"/>
                  <a:gd name="connsiteX5" fmla="*/ 19050 w 111509"/>
                  <a:gd name="connsiteY5" fmla="*/ 129407 h 235334"/>
                  <a:gd name="connsiteX6" fmla="*/ 19050 w 111509"/>
                  <a:gd name="connsiteY6" fmla="*/ 0 h 2353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1509" h="235334">
                    <a:moveTo>
                      <a:pt x="19050" y="0"/>
                    </a:moveTo>
                    <a:lnTo>
                      <a:pt x="0" y="0"/>
                    </a:lnTo>
                    <a:lnTo>
                      <a:pt x="0" y="137293"/>
                    </a:lnTo>
                    <a:lnTo>
                      <a:pt x="98041" y="235334"/>
                    </a:lnTo>
                    <a:lnTo>
                      <a:pt x="111509" y="221866"/>
                    </a:lnTo>
                    <a:lnTo>
                      <a:pt x="19050" y="129407"/>
                    </a:lnTo>
                    <a:lnTo>
                      <a:pt x="19050" y="0"/>
                    </a:lnTo>
                    <a:close/>
                  </a:path>
                </a:pathLst>
              </a:custGeom>
              <a:grpFill/>
              <a:ln w="12700" cap="flat">
                <a:gradFill>
                  <a:gsLst>
                    <a:gs pos="0">
                      <a:srgbClr val="088EB8"/>
                    </a:gs>
                    <a:gs pos="100000">
                      <a:srgbClr val="11C1C1">
                        <a:alpha val="98000"/>
                      </a:srgbClr>
                    </a:gs>
                  </a:gsLst>
                  <a:lin ang="5400000" scaled="1"/>
                </a:gra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4" name="자유형: 도형 13">
                <a:extLst>
                  <a:ext uri="{FF2B5EF4-FFF2-40B4-BE49-F238E27FC236}">
                    <a16:creationId xmlns:a16="http://schemas.microsoft.com/office/drawing/2014/main" xmlns="" id="{12AA30F0-0C65-423C-8550-A1C8E6E078B7}"/>
                  </a:ext>
                </a:extLst>
              </p:cNvPr>
              <p:cNvSpPr/>
              <p:nvPr/>
            </p:nvSpPr>
            <p:spPr>
              <a:xfrm>
                <a:off x="-1762830" y="2876550"/>
                <a:ext cx="629360" cy="705661"/>
              </a:xfrm>
              <a:custGeom>
                <a:avLst/>
                <a:gdLst>
                  <a:gd name="connsiteX0" fmla="*/ 519399 w 629360"/>
                  <a:gd name="connsiteY0" fmla="*/ 152000 h 705661"/>
                  <a:gd name="connsiteX1" fmla="*/ 559889 w 629360"/>
                  <a:gd name="connsiteY1" fmla="*/ 111509 h 705661"/>
                  <a:gd name="connsiteX2" fmla="*/ 559655 w 629360"/>
                  <a:gd name="connsiteY2" fmla="*/ 98041 h 705661"/>
                  <a:gd name="connsiteX3" fmla="*/ 546421 w 629360"/>
                  <a:gd name="connsiteY3" fmla="*/ 98041 h 705661"/>
                  <a:gd name="connsiteX4" fmla="*/ 504511 w 629360"/>
                  <a:gd name="connsiteY4" fmla="*/ 139951 h 705661"/>
                  <a:gd name="connsiteX5" fmla="*/ 324555 w 629360"/>
                  <a:gd name="connsiteY5" fmla="*/ 76438 h 705661"/>
                  <a:gd name="connsiteX6" fmla="*/ 324555 w 629360"/>
                  <a:gd name="connsiteY6" fmla="*/ 19050 h 705661"/>
                  <a:gd name="connsiteX7" fmla="*/ 419805 w 629360"/>
                  <a:gd name="connsiteY7" fmla="*/ 19050 h 705661"/>
                  <a:gd name="connsiteX8" fmla="*/ 419805 w 629360"/>
                  <a:gd name="connsiteY8" fmla="*/ 0 h 705661"/>
                  <a:gd name="connsiteX9" fmla="*/ 210255 w 629360"/>
                  <a:gd name="connsiteY9" fmla="*/ 0 h 705661"/>
                  <a:gd name="connsiteX10" fmla="*/ 210255 w 629360"/>
                  <a:gd name="connsiteY10" fmla="*/ 19050 h 705661"/>
                  <a:gd name="connsiteX11" fmla="*/ 305505 w 629360"/>
                  <a:gd name="connsiteY11" fmla="*/ 19050 h 705661"/>
                  <a:gd name="connsiteX12" fmla="*/ 305505 w 629360"/>
                  <a:gd name="connsiteY12" fmla="*/ 76438 h 705661"/>
                  <a:gd name="connsiteX13" fmla="*/ 136 w 629360"/>
                  <a:gd name="connsiteY13" fmla="*/ 400157 h 705661"/>
                  <a:gd name="connsiteX14" fmla="*/ 323855 w 629360"/>
                  <a:gd name="connsiteY14" fmla="*/ 705525 h 705661"/>
                  <a:gd name="connsiteX15" fmla="*/ 629224 w 629360"/>
                  <a:gd name="connsiteY15" fmla="*/ 381807 h 705661"/>
                  <a:gd name="connsiteX16" fmla="*/ 519399 w 629360"/>
                  <a:gd name="connsiteY16" fmla="*/ 152000 h 705661"/>
                  <a:gd name="connsiteX17" fmla="*/ 315030 w 629360"/>
                  <a:gd name="connsiteY17" fmla="*/ 685800 h 705661"/>
                  <a:gd name="connsiteX18" fmla="*/ 19755 w 629360"/>
                  <a:gd name="connsiteY18" fmla="*/ 390525 h 705661"/>
                  <a:gd name="connsiteX19" fmla="*/ 315030 w 629360"/>
                  <a:gd name="connsiteY19" fmla="*/ 95250 h 705661"/>
                  <a:gd name="connsiteX20" fmla="*/ 610305 w 629360"/>
                  <a:gd name="connsiteY20" fmla="*/ 390525 h 705661"/>
                  <a:gd name="connsiteX21" fmla="*/ 315030 w 629360"/>
                  <a:gd name="connsiteY21" fmla="*/ 685800 h 7056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629360" h="705661">
                    <a:moveTo>
                      <a:pt x="519399" y="152000"/>
                    </a:moveTo>
                    <a:lnTo>
                      <a:pt x="559889" y="111509"/>
                    </a:lnTo>
                    <a:cubicBezTo>
                      <a:pt x="563544" y="107725"/>
                      <a:pt x="563439" y="101696"/>
                      <a:pt x="559655" y="98041"/>
                    </a:cubicBezTo>
                    <a:cubicBezTo>
                      <a:pt x="555964" y="94476"/>
                      <a:pt x="550112" y="94476"/>
                      <a:pt x="546421" y="98041"/>
                    </a:cubicBezTo>
                    <a:lnTo>
                      <a:pt x="504511" y="139951"/>
                    </a:lnTo>
                    <a:cubicBezTo>
                      <a:pt x="452611" y="100542"/>
                      <a:pt x="389694" y="78336"/>
                      <a:pt x="324555" y="76438"/>
                    </a:cubicBezTo>
                    <a:lnTo>
                      <a:pt x="324555" y="19050"/>
                    </a:lnTo>
                    <a:lnTo>
                      <a:pt x="419805" y="19050"/>
                    </a:lnTo>
                    <a:lnTo>
                      <a:pt x="419805" y="0"/>
                    </a:lnTo>
                    <a:lnTo>
                      <a:pt x="210255" y="0"/>
                    </a:lnTo>
                    <a:lnTo>
                      <a:pt x="210255" y="19050"/>
                    </a:lnTo>
                    <a:lnTo>
                      <a:pt x="305505" y="19050"/>
                    </a:lnTo>
                    <a:lnTo>
                      <a:pt x="305505" y="76438"/>
                    </a:lnTo>
                    <a:cubicBezTo>
                      <a:pt x="131787" y="81505"/>
                      <a:pt x="-4931" y="226439"/>
                      <a:pt x="136" y="400157"/>
                    </a:cubicBezTo>
                    <a:cubicBezTo>
                      <a:pt x="5204" y="573875"/>
                      <a:pt x="150138" y="710593"/>
                      <a:pt x="323855" y="705525"/>
                    </a:cubicBezTo>
                    <a:cubicBezTo>
                      <a:pt x="497573" y="700458"/>
                      <a:pt x="634291" y="555525"/>
                      <a:pt x="629224" y="381807"/>
                    </a:cubicBezTo>
                    <a:cubicBezTo>
                      <a:pt x="626638" y="293150"/>
                      <a:pt x="586757" y="209701"/>
                      <a:pt x="519399" y="152000"/>
                    </a:cubicBezTo>
                    <a:close/>
                    <a:moveTo>
                      <a:pt x="315030" y="685800"/>
                    </a:moveTo>
                    <a:cubicBezTo>
                      <a:pt x="151954" y="685800"/>
                      <a:pt x="19755" y="553601"/>
                      <a:pt x="19755" y="390525"/>
                    </a:cubicBezTo>
                    <a:cubicBezTo>
                      <a:pt x="19755" y="227449"/>
                      <a:pt x="151954" y="95250"/>
                      <a:pt x="315030" y="95250"/>
                    </a:cubicBezTo>
                    <a:cubicBezTo>
                      <a:pt x="478106" y="95250"/>
                      <a:pt x="610305" y="227449"/>
                      <a:pt x="610305" y="390525"/>
                    </a:cubicBezTo>
                    <a:cubicBezTo>
                      <a:pt x="610117" y="553523"/>
                      <a:pt x="478028" y="685611"/>
                      <a:pt x="315030" y="685800"/>
                    </a:cubicBezTo>
                    <a:close/>
                  </a:path>
                </a:pathLst>
              </a:custGeom>
              <a:grpFill/>
              <a:ln w="12700" cap="flat">
                <a:gradFill>
                  <a:gsLst>
                    <a:gs pos="0">
                      <a:srgbClr val="088EB8"/>
                    </a:gs>
                    <a:gs pos="100000">
                      <a:srgbClr val="11C1C1">
                        <a:alpha val="98000"/>
                      </a:srgbClr>
                    </a:gs>
                  </a:gsLst>
                  <a:lin ang="5400000" scaled="1"/>
                </a:gra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15" name="그래픽 2" descr="톱니바퀴">
              <a:extLst>
                <a:ext uri="{FF2B5EF4-FFF2-40B4-BE49-F238E27FC236}">
                  <a16:creationId xmlns:a16="http://schemas.microsoft.com/office/drawing/2014/main" xmlns="" id="{F089A5CE-936D-4826-9B00-2A00FA93DC1E}"/>
                </a:ext>
              </a:extLst>
            </p:cNvPr>
            <p:cNvGrpSpPr/>
            <p:nvPr/>
          </p:nvGrpSpPr>
          <p:grpSpPr>
            <a:xfrm>
              <a:off x="-1443990" y="3119437"/>
              <a:ext cx="621029" cy="751693"/>
              <a:chOff x="-1443990" y="3119437"/>
              <a:chExt cx="621029" cy="751693"/>
            </a:xfrm>
            <a:grpFill/>
          </p:grpSpPr>
          <p:sp>
            <p:nvSpPr>
              <p:cNvPr id="16" name="자유형: 도형 15">
                <a:extLst>
                  <a:ext uri="{FF2B5EF4-FFF2-40B4-BE49-F238E27FC236}">
                    <a16:creationId xmlns:a16="http://schemas.microsoft.com/office/drawing/2014/main" xmlns="" id="{58BF7F95-6875-404A-9E09-5B1657715A41}"/>
                  </a:ext>
                </a:extLst>
              </p:cNvPr>
              <p:cNvSpPr/>
              <p:nvPr/>
            </p:nvSpPr>
            <p:spPr>
              <a:xfrm>
                <a:off x="-1228725" y="3119437"/>
                <a:ext cx="405764" cy="404812"/>
              </a:xfrm>
              <a:custGeom>
                <a:avLst/>
                <a:gdLst>
                  <a:gd name="connsiteX0" fmla="*/ 347663 w 405764"/>
                  <a:gd name="connsiteY0" fmla="*/ 284902 h 404812"/>
                  <a:gd name="connsiteX1" fmla="*/ 363855 w 405764"/>
                  <a:gd name="connsiteY1" fmla="*/ 247755 h 404812"/>
                  <a:gd name="connsiteX2" fmla="*/ 405765 w 405764"/>
                  <a:gd name="connsiteY2" fmla="*/ 226800 h 404812"/>
                  <a:gd name="connsiteX3" fmla="*/ 405765 w 405764"/>
                  <a:gd name="connsiteY3" fmla="*/ 179175 h 404812"/>
                  <a:gd name="connsiteX4" fmla="*/ 363855 w 405764"/>
                  <a:gd name="connsiteY4" fmla="*/ 158220 h 404812"/>
                  <a:gd name="connsiteX5" fmla="*/ 348615 w 405764"/>
                  <a:gd name="connsiteY5" fmla="*/ 121072 h 404812"/>
                  <a:gd name="connsiteX6" fmla="*/ 363855 w 405764"/>
                  <a:gd name="connsiteY6" fmla="*/ 76305 h 404812"/>
                  <a:gd name="connsiteX7" fmla="*/ 329565 w 405764"/>
                  <a:gd name="connsiteY7" fmla="*/ 42015 h 404812"/>
                  <a:gd name="connsiteX8" fmla="*/ 284798 w 405764"/>
                  <a:gd name="connsiteY8" fmla="*/ 57255 h 404812"/>
                  <a:gd name="connsiteX9" fmla="*/ 247650 w 405764"/>
                  <a:gd name="connsiteY9" fmla="*/ 41910 h 404812"/>
                  <a:gd name="connsiteX10" fmla="*/ 226695 w 405764"/>
                  <a:gd name="connsiteY10" fmla="*/ 0 h 404812"/>
                  <a:gd name="connsiteX11" fmla="*/ 179070 w 405764"/>
                  <a:gd name="connsiteY11" fmla="*/ 0 h 404812"/>
                  <a:gd name="connsiteX12" fmla="*/ 158115 w 405764"/>
                  <a:gd name="connsiteY12" fmla="*/ 41910 h 404812"/>
                  <a:gd name="connsiteX13" fmla="*/ 120968 w 405764"/>
                  <a:gd name="connsiteY13" fmla="*/ 57150 h 404812"/>
                  <a:gd name="connsiteX14" fmla="*/ 76200 w 405764"/>
                  <a:gd name="connsiteY14" fmla="*/ 41910 h 404812"/>
                  <a:gd name="connsiteX15" fmla="*/ 41910 w 405764"/>
                  <a:gd name="connsiteY15" fmla="*/ 76200 h 404812"/>
                  <a:gd name="connsiteX16" fmla="*/ 57150 w 405764"/>
                  <a:gd name="connsiteY16" fmla="*/ 120968 h 404812"/>
                  <a:gd name="connsiteX17" fmla="*/ 41910 w 405764"/>
                  <a:gd name="connsiteY17" fmla="*/ 158115 h 404812"/>
                  <a:gd name="connsiteX18" fmla="*/ 0 w 405764"/>
                  <a:gd name="connsiteY18" fmla="*/ 179070 h 404812"/>
                  <a:gd name="connsiteX19" fmla="*/ 0 w 405764"/>
                  <a:gd name="connsiteY19" fmla="*/ 226695 h 404812"/>
                  <a:gd name="connsiteX20" fmla="*/ 41910 w 405764"/>
                  <a:gd name="connsiteY20" fmla="*/ 247650 h 404812"/>
                  <a:gd name="connsiteX21" fmla="*/ 57150 w 405764"/>
                  <a:gd name="connsiteY21" fmla="*/ 284798 h 404812"/>
                  <a:gd name="connsiteX22" fmla="*/ 41910 w 405764"/>
                  <a:gd name="connsiteY22" fmla="*/ 329565 h 404812"/>
                  <a:gd name="connsiteX23" fmla="*/ 75248 w 405764"/>
                  <a:gd name="connsiteY23" fmla="*/ 362903 h 404812"/>
                  <a:gd name="connsiteX24" fmla="*/ 120015 w 405764"/>
                  <a:gd name="connsiteY24" fmla="*/ 347663 h 404812"/>
                  <a:gd name="connsiteX25" fmla="*/ 157163 w 405764"/>
                  <a:gd name="connsiteY25" fmla="*/ 362903 h 404812"/>
                  <a:gd name="connsiteX26" fmla="*/ 178118 w 405764"/>
                  <a:gd name="connsiteY26" fmla="*/ 404813 h 404812"/>
                  <a:gd name="connsiteX27" fmla="*/ 225743 w 405764"/>
                  <a:gd name="connsiteY27" fmla="*/ 404813 h 404812"/>
                  <a:gd name="connsiteX28" fmla="*/ 246698 w 405764"/>
                  <a:gd name="connsiteY28" fmla="*/ 362903 h 404812"/>
                  <a:gd name="connsiteX29" fmla="*/ 283845 w 405764"/>
                  <a:gd name="connsiteY29" fmla="*/ 347663 h 404812"/>
                  <a:gd name="connsiteX30" fmla="*/ 328613 w 405764"/>
                  <a:gd name="connsiteY30" fmla="*/ 362903 h 404812"/>
                  <a:gd name="connsiteX31" fmla="*/ 362903 w 405764"/>
                  <a:gd name="connsiteY31" fmla="*/ 329565 h 404812"/>
                  <a:gd name="connsiteX32" fmla="*/ 329622 w 405764"/>
                  <a:gd name="connsiteY32" fmla="*/ 291036 h 404812"/>
                  <a:gd name="connsiteX33" fmla="*/ 340995 w 405764"/>
                  <a:gd name="connsiteY33" fmla="*/ 324422 h 404812"/>
                  <a:gd name="connsiteX34" fmla="*/ 323707 w 405764"/>
                  <a:gd name="connsiteY34" fmla="*/ 341233 h 404812"/>
                  <a:gd name="connsiteX35" fmla="*/ 289989 w 405764"/>
                  <a:gd name="connsiteY35" fmla="*/ 329746 h 404812"/>
                  <a:gd name="connsiteX36" fmla="*/ 281759 w 405764"/>
                  <a:gd name="connsiteY36" fmla="*/ 326946 h 404812"/>
                  <a:gd name="connsiteX37" fmla="*/ 274244 w 405764"/>
                  <a:gd name="connsiteY37" fmla="*/ 331327 h 404812"/>
                  <a:gd name="connsiteX38" fmla="*/ 241468 w 405764"/>
                  <a:gd name="connsiteY38" fmla="*/ 344710 h 404812"/>
                  <a:gd name="connsiteX39" fmla="*/ 233410 w 405764"/>
                  <a:gd name="connsiteY39" fmla="*/ 347015 h 404812"/>
                  <a:gd name="connsiteX40" fmla="*/ 229657 w 405764"/>
                  <a:gd name="connsiteY40" fmla="*/ 354511 h 404812"/>
                  <a:gd name="connsiteX41" fmla="*/ 213970 w 405764"/>
                  <a:gd name="connsiteY41" fmla="*/ 385944 h 404812"/>
                  <a:gd name="connsiteX42" fmla="*/ 189919 w 405764"/>
                  <a:gd name="connsiteY42" fmla="*/ 385944 h 404812"/>
                  <a:gd name="connsiteX43" fmla="*/ 174231 w 405764"/>
                  <a:gd name="connsiteY43" fmla="*/ 354511 h 404812"/>
                  <a:gd name="connsiteX44" fmla="*/ 170478 w 405764"/>
                  <a:gd name="connsiteY44" fmla="*/ 347015 h 404812"/>
                  <a:gd name="connsiteX45" fmla="*/ 162420 w 405764"/>
                  <a:gd name="connsiteY45" fmla="*/ 344710 h 404812"/>
                  <a:gd name="connsiteX46" fmla="*/ 129635 w 405764"/>
                  <a:gd name="connsiteY46" fmla="*/ 331327 h 404812"/>
                  <a:gd name="connsiteX47" fmla="*/ 122130 w 405764"/>
                  <a:gd name="connsiteY47" fmla="*/ 326946 h 404812"/>
                  <a:gd name="connsiteX48" fmla="*/ 113900 w 405764"/>
                  <a:gd name="connsiteY48" fmla="*/ 329746 h 404812"/>
                  <a:gd name="connsiteX49" fmla="*/ 80353 w 405764"/>
                  <a:gd name="connsiteY49" fmla="*/ 341176 h 404812"/>
                  <a:gd name="connsiteX50" fmla="*/ 63779 w 405764"/>
                  <a:gd name="connsiteY50" fmla="*/ 324602 h 404812"/>
                  <a:gd name="connsiteX51" fmla="*/ 75209 w 405764"/>
                  <a:gd name="connsiteY51" fmla="*/ 291046 h 404812"/>
                  <a:gd name="connsiteX52" fmla="*/ 78010 w 405764"/>
                  <a:gd name="connsiteY52" fmla="*/ 282816 h 404812"/>
                  <a:gd name="connsiteX53" fmla="*/ 73628 w 405764"/>
                  <a:gd name="connsiteY53" fmla="*/ 275311 h 404812"/>
                  <a:gd name="connsiteX54" fmla="*/ 60293 w 405764"/>
                  <a:gd name="connsiteY54" fmla="*/ 242516 h 404812"/>
                  <a:gd name="connsiteX55" fmla="*/ 57988 w 405764"/>
                  <a:gd name="connsiteY55" fmla="*/ 234458 h 404812"/>
                  <a:gd name="connsiteX56" fmla="*/ 50502 w 405764"/>
                  <a:gd name="connsiteY56" fmla="*/ 230715 h 404812"/>
                  <a:gd name="connsiteX57" fmla="*/ 19050 w 405764"/>
                  <a:gd name="connsiteY57" fmla="*/ 215008 h 404812"/>
                  <a:gd name="connsiteX58" fmla="*/ 19050 w 405764"/>
                  <a:gd name="connsiteY58" fmla="*/ 190919 h 404812"/>
                  <a:gd name="connsiteX59" fmla="*/ 50482 w 405764"/>
                  <a:gd name="connsiteY59" fmla="*/ 175260 h 404812"/>
                  <a:gd name="connsiteX60" fmla="*/ 57969 w 405764"/>
                  <a:gd name="connsiteY60" fmla="*/ 171507 h 404812"/>
                  <a:gd name="connsiteX61" fmla="*/ 60274 w 405764"/>
                  <a:gd name="connsiteY61" fmla="*/ 163449 h 404812"/>
                  <a:gd name="connsiteX62" fmla="*/ 73609 w 405764"/>
                  <a:gd name="connsiteY62" fmla="*/ 130664 h 404812"/>
                  <a:gd name="connsiteX63" fmla="*/ 77991 w 405764"/>
                  <a:gd name="connsiteY63" fmla="*/ 123149 h 404812"/>
                  <a:gd name="connsiteX64" fmla="*/ 75190 w 405764"/>
                  <a:gd name="connsiteY64" fmla="*/ 114929 h 404812"/>
                  <a:gd name="connsiteX65" fmla="*/ 63760 w 405764"/>
                  <a:gd name="connsiteY65" fmla="*/ 81363 h 404812"/>
                  <a:gd name="connsiteX66" fmla="*/ 81286 w 405764"/>
                  <a:gd name="connsiteY66" fmla="*/ 63837 h 404812"/>
                  <a:gd name="connsiteX67" fmla="*/ 114833 w 405764"/>
                  <a:gd name="connsiteY67" fmla="*/ 75267 h 404812"/>
                  <a:gd name="connsiteX68" fmla="*/ 123063 w 405764"/>
                  <a:gd name="connsiteY68" fmla="*/ 78124 h 404812"/>
                  <a:gd name="connsiteX69" fmla="*/ 130569 w 405764"/>
                  <a:gd name="connsiteY69" fmla="*/ 73733 h 404812"/>
                  <a:gd name="connsiteX70" fmla="*/ 163354 w 405764"/>
                  <a:gd name="connsiteY70" fmla="*/ 60398 h 404812"/>
                  <a:gd name="connsiteX71" fmla="*/ 171450 w 405764"/>
                  <a:gd name="connsiteY71" fmla="*/ 57960 h 404812"/>
                  <a:gd name="connsiteX72" fmla="*/ 175203 w 405764"/>
                  <a:gd name="connsiteY72" fmla="*/ 50463 h 404812"/>
                  <a:gd name="connsiteX73" fmla="*/ 190891 w 405764"/>
                  <a:gd name="connsiteY73" fmla="*/ 19031 h 404812"/>
                  <a:gd name="connsiteX74" fmla="*/ 214970 w 405764"/>
                  <a:gd name="connsiteY74" fmla="*/ 19031 h 404812"/>
                  <a:gd name="connsiteX75" fmla="*/ 230657 w 405764"/>
                  <a:gd name="connsiteY75" fmla="*/ 50463 h 404812"/>
                  <a:gd name="connsiteX76" fmla="*/ 234410 w 405764"/>
                  <a:gd name="connsiteY76" fmla="*/ 57960 h 404812"/>
                  <a:gd name="connsiteX77" fmla="*/ 242459 w 405764"/>
                  <a:gd name="connsiteY77" fmla="*/ 60265 h 404812"/>
                  <a:gd name="connsiteX78" fmla="*/ 275244 w 405764"/>
                  <a:gd name="connsiteY78" fmla="*/ 73600 h 404812"/>
                  <a:gd name="connsiteX79" fmla="*/ 282759 w 405764"/>
                  <a:gd name="connsiteY79" fmla="*/ 77991 h 404812"/>
                  <a:gd name="connsiteX80" fmla="*/ 290989 w 405764"/>
                  <a:gd name="connsiteY80" fmla="*/ 75133 h 404812"/>
                  <a:gd name="connsiteX81" fmla="*/ 324526 w 405764"/>
                  <a:gd name="connsiteY81" fmla="*/ 63703 h 404812"/>
                  <a:gd name="connsiteX82" fmla="*/ 342052 w 405764"/>
                  <a:gd name="connsiteY82" fmla="*/ 81229 h 404812"/>
                  <a:gd name="connsiteX83" fmla="*/ 330622 w 405764"/>
                  <a:gd name="connsiteY83" fmla="*/ 114795 h 404812"/>
                  <a:gd name="connsiteX84" fmla="*/ 327822 w 405764"/>
                  <a:gd name="connsiteY84" fmla="*/ 123015 h 404812"/>
                  <a:gd name="connsiteX85" fmla="*/ 332203 w 405764"/>
                  <a:gd name="connsiteY85" fmla="*/ 130531 h 404812"/>
                  <a:gd name="connsiteX86" fmla="*/ 345586 w 405764"/>
                  <a:gd name="connsiteY86" fmla="*/ 163316 h 404812"/>
                  <a:gd name="connsiteX87" fmla="*/ 347882 w 405764"/>
                  <a:gd name="connsiteY87" fmla="*/ 171374 h 404812"/>
                  <a:gd name="connsiteX88" fmla="*/ 355378 w 405764"/>
                  <a:gd name="connsiteY88" fmla="*/ 175127 h 404812"/>
                  <a:gd name="connsiteX89" fmla="*/ 386810 w 405764"/>
                  <a:gd name="connsiteY89" fmla="*/ 190824 h 404812"/>
                  <a:gd name="connsiteX90" fmla="*/ 386810 w 405764"/>
                  <a:gd name="connsiteY90" fmla="*/ 214913 h 404812"/>
                  <a:gd name="connsiteX91" fmla="*/ 355378 w 405764"/>
                  <a:gd name="connsiteY91" fmla="*/ 230610 h 404812"/>
                  <a:gd name="connsiteX92" fmla="*/ 348091 w 405764"/>
                  <a:gd name="connsiteY92" fmla="*/ 234258 h 404812"/>
                  <a:gd name="connsiteX93" fmla="*/ 345691 w 405764"/>
                  <a:gd name="connsiteY93" fmla="*/ 242049 h 404812"/>
                  <a:gd name="connsiteX94" fmla="*/ 331241 w 405764"/>
                  <a:gd name="connsiteY94" fmla="*/ 275273 h 404812"/>
                  <a:gd name="connsiteX95" fmla="*/ 326860 w 405764"/>
                  <a:gd name="connsiteY95" fmla="*/ 282778 h 4048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</a:cxnLst>
                <a:rect l="l" t="t" r="r" b="b"/>
                <a:pathLst>
                  <a:path w="405764" h="404812">
                    <a:moveTo>
                      <a:pt x="347663" y="284902"/>
                    </a:moveTo>
                    <a:cubicBezTo>
                      <a:pt x="354417" y="273156"/>
                      <a:pt x="359847" y="260697"/>
                      <a:pt x="363855" y="247755"/>
                    </a:cubicBezTo>
                    <a:lnTo>
                      <a:pt x="405765" y="226800"/>
                    </a:lnTo>
                    <a:lnTo>
                      <a:pt x="405765" y="179175"/>
                    </a:lnTo>
                    <a:lnTo>
                      <a:pt x="363855" y="158220"/>
                    </a:lnTo>
                    <a:cubicBezTo>
                      <a:pt x="360352" y="145248"/>
                      <a:pt x="355232" y="132767"/>
                      <a:pt x="348615" y="121072"/>
                    </a:cubicBezTo>
                    <a:lnTo>
                      <a:pt x="363855" y="76305"/>
                    </a:lnTo>
                    <a:lnTo>
                      <a:pt x="329565" y="42015"/>
                    </a:lnTo>
                    <a:lnTo>
                      <a:pt x="284798" y="57255"/>
                    </a:lnTo>
                    <a:cubicBezTo>
                      <a:pt x="273108" y="50601"/>
                      <a:pt x="260628" y="45446"/>
                      <a:pt x="247650" y="41910"/>
                    </a:cubicBezTo>
                    <a:lnTo>
                      <a:pt x="226695" y="0"/>
                    </a:lnTo>
                    <a:lnTo>
                      <a:pt x="179070" y="0"/>
                    </a:lnTo>
                    <a:lnTo>
                      <a:pt x="158115" y="41910"/>
                    </a:lnTo>
                    <a:cubicBezTo>
                      <a:pt x="145142" y="45410"/>
                      <a:pt x="132661" y="50530"/>
                      <a:pt x="120968" y="57150"/>
                    </a:cubicBezTo>
                    <a:lnTo>
                      <a:pt x="76200" y="41910"/>
                    </a:lnTo>
                    <a:lnTo>
                      <a:pt x="41910" y="76200"/>
                    </a:lnTo>
                    <a:lnTo>
                      <a:pt x="57150" y="120968"/>
                    </a:lnTo>
                    <a:cubicBezTo>
                      <a:pt x="50533" y="132662"/>
                      <a:pt x="45413" y="145143"/>
                      <a:pt x="41910" y="158115"/>
                    </a:cubicBezTo>
                    <a:lnTo>
                      <a:pt x="0" y="179070"/>
                    </a:lnTo>
                    <a:lnTo>
                      <a:pt x="0" y="226695"/>
                    </a:lnTo>
                    <a:lnTo>
                      <a:pt x="41910" y="247650"/>
                    </a:lnTo>
                    <a:cubicBezTo>
                      <a:pt x="45414" y="260622"/>
                      <a:pt x="50535" y="273102"/>
                      <a:pt x="57150" y="284798"/>
                    </a:cubicBezTo>
                    <a:lnTo>
                      <a:pt x="41910" y="329565"/>
                    </a:lnTo>
                    <a:lnTo>
                      <a:pt x="75248" y="362903"/>
                    </a:lnTo>
                    <a:lnTo>
                      <a:pt x="120015" y="347663"/>
                    </a:lnTo>
                    <a:cubicBezTo>
                      <a:pt x="131710" y="354280"/>
                      <a:pt x="144190" y="359399"/>
                      <a:pt x="157163" y="362903"/>
                    </a:cubicBezTo>
                    <a:lnTo>
                      <a:pt x="178118" y="404813"/>
                    </a:lnTo>
                    <a:lnTo>
                      <a:pt x="225743" y="404813"/>
                    </a:lnTo>
                    <a:lnTo>
                      <a:pt x="246698" y="362903"/>
                    </a:lnTo>
                    <a:cubicBezTo>
                      <a:pt x="259670" y="359400"/>
                      <a:pt x="272150" y="354280"/>
                      <a:pt x="283845" y="347663"/>
                    </a:cubicBezTo>
                    <a:lnTo>
                      <a:pt x="328613" y="362903"/>
                    </a:lnTo>
                    <a:lnTo>
                      <a:pt x="362903" y="329565"/>
                    </a:lnTo>
                    <a:close/>
                    <a:moveTo>
                      <a:pt x="329622" y="291036"/>
                    </a:moveTo>
                    <a:lnTo>
                      <a:pt x="340995" y="324422"/>
                    </a:lnTo>
                    <a:lnTo>
                      <a:pt x="323707" y="341233"/>
                    </a:lnTo>
                    <a:lnTo>
                      <a:pt x="289989" y="329746"/>
                    </a:lnTo>
                    <a:lnTo>
                      <a:pt x="281759" y="326946"/>
                    </a:lnTo>
                    <a:lnTo>
                      <a:pt x="274244" y="331327"/>
                    </a:lnTo>
                    <a:cubicBezTo>
                      <a:pt x="263929" y="337156"/>
                      <a:pt x="252915" y="341653"/>
                      <a:pt x="241468" y="344710"/>
                    </a:cubicBezTo>
                    <a:lnTo>
                      <a:pt x="233410" y="347015"/>
                    </a:lnTo>
                    <a:lnTo>
                      <a:pt x="229657" y="354511"/>
                    </a:lnTo>
                    <a:lnTo>
                      <a:pt x="213970" y="385944"/>
                    </a:lnTo>
                    <a:lnTo>
                      <a:pt x="189919" y="385944"/>
                    </a:lnTo>
                    <a:lnTo>
                      <a:pt x="174231" y="354511"/>
                    </a:lnTo>
                    <a:lnTo>
                      <a:pt x="170478" y="347015"/>
                    </a:lnTo>
                    <a:lnTo>
                      <a:pt x="162420" y="344710"/>
                    </a:lnTo>
                    <a:cubicBezTo>
                      <a:pt x="150970" y="341653"/>
                      <a:pt x="139954" y="337156"/>
                      <a:pt x="129635" y="331327"/>
                    </a:cubicBezTo>
                    <a:lnTo>
                      <a:pt x="122130" y="326946"/>
                    </a:lnTo>
                    <a:lnTo>
                      <a:pt x="113900" y="329746"/>
                    </a:lnTo>
                    <a:lnTo>
                      <a:pt x="80353" y="341176"/>
                    </a:lnTo>
                    <a:lnTo>
                      <a:pt x="63779" y="324602"/>
                    </a:lnTo>
                    <a:lnTo>
                      <a:pt x="75209" y="291046"/>
                    </a:lnTo>
                    <a:lnTo>
                      <a:pt x="78010" y="282816"/>
                    </a:lnTo>
                    <a:lnTo>
                      <a:pt x="73628" y="275311"/>
                    </a:lnTo>
                    <a:cubicBezTo>
                      <a:pt x="67812" y="264988"/>
                      <a:pt x="63331" y="253968"/>
                      <a:pt x="60293" y="242516"/>
                    </a:cubicBezTo>
                    <a:lnTo>
                      <a:pt x="57988" y="234458"/>
                    </a:lnTo>
                    <a:lnTo>
                      <a:pt x="50502" y="230715"/>
                    </a:lnTo>
                    <a:lnTo>
                      <a:pt x="19050" y="215008"/>
                    </a:lnTo>
                    <a:lnTo>
                      <a:pt x="19050" y="190919"/>
                    </a:lnTo>
                    <a:lnTo>
                      <a:pt x="50482" y="175260"/>
                    </a:lnTo>
                    <a:lnTo>
                      <a:pt x="57969" y="171507"/>
                    </a:lnTo>
                    <a:lnTo>
                      <a:pt x="60274" y="163449"/>
                    </a:lnTo>
                    <a:cubicBezTo>
                      <a:pt x="63314" y="152000"/>
                      <a:pt x="67794" y="140984"/>
                      <a:pt x="73609" y="130664"/>
                    </a:cubicBezTo>
                    <a:lnTo>
                      <a:pt x="77991" y="123149"/>
                    </a:lnTo>
                    <a:lnTo>
                      <a:pt x="75190" y="114929"/>
                    </a:lnTo>
                    <a:lnTo>
                      <a:pt x="63760" y="81363"/>
                    </a:lnTo>
                    <a:lnTo>
                      <a:pt x="81286" y="63837"/>
                    </a:lnTo>
                    <a:lnTo>
                      <a:pt x="114833" y="75267"/>
                    </a:lnTo>
                    <a:lnTo>
                      <a:pt x="123063" y="78124"/>
                    </a:lnTo>
                    <a:lnTo>
                      <a:pt x="130569" y="73733"/>
                    </a:lnTo>
                    <a:cubicBezTo>
                      <a:pt x="140889" y="67920"/>
                      <a:pt x="151906" y="63439"/>
                      <a:pt x="163354" y="60398"/>
                    </a:cubicBezTo>
                    <a:lnTo>
                      <a:pt x="171450" y="57960"/>
                    </a:lnTo>
                    <a:lnTo>
                      <a:pt x="175203" y="50463"/>
                    </a:lnTo>
                    <a:lnTo>
                      <a:pt x="190891" y="19031"/>
                    </a:lnTo>
                    <a:lnTo>
                      <a:pt x="214970" y="19031"/>
                    </a:lnTo>
                    <a:lnTo>
                      <a:pt x="230657" y="50463"/>
                    </a:lnTo>
                    <a:lnTo>
                      <a:pt x="234410" y="57960"/>
                    </a:lnTo>
                    <a:lnTo>
                      <a:pt x="242459" y="60265"/>
                    </a:lnTo>
                    <a:cubicBezTo>
                      <a:pt x="253908" y="63304"/>
                      <a:pt x="264924" y="67785"/>
                      <a:pt x="275244" y="73600"/>
                    </a:cubicBezTo>
                    <a:lnTo>
                      <a:pt x="282759" y="77991"/>
                    </a:lnTo>
                    <a:lnTo>
                      <a:pt x="290989" y="75133"/>
                    </a:lnTo>
                    <a:lnTo>
                      <a:pt x="324526" y="63703"/>
                    </a:lnTo>
                    <a:lnTo>
                      <a:pt x="342052" y="81229"/>
                    </a:lnTo>
                    <a:lnTo>
                      <a:pt x="330622" y="114795"/>
                    </a:lnTo>
                    <a:lnTo>
                      <a:pt x="327822" y="123015"/>
                    </a:lnTo>
                    <a:lnTo>
                      <a:pt x="332203" y="130531"/>
                    </a:lnTo>
                    <a:cubicBezTo>
                      <a:pt x="338031" y="140850"/>
                      <a:pt x="342528" y="151867"/>
                      <a:pt x="345586" y="163316"/>
                    </a:cubicBezTo>
                    <a:lnTo>
                      <a:pt x="347882" y="171374"/>
                    </a:lnTo>
                    <a:lnTo>
                      <a:pt x="355378" y="175127"/>
                    </a:lnTo>
                    <a:lnTo>
                      <a:pt x="386810" y="190824"/>
                    </a:lnTo>
                    <a:lnTo>
                      <a:pt x="386810" y="214913"/>
                    </a:lnTo>
                    <a:lnTo>
                      <a:pt x="355378" y="230610"/>
                    </a:lnTo>
                    <a:lnTo>
                      <a:pt x="348091" y="234258"/>
                    </a:lnTo>
                    <a:lnTo>
                      <a:pt x="345691" y="242049"/>
                    </a:lnTo>
                    <a:cubicBezTo>
                      <a:pt x="342109" y="253621"/>
                      <a:pt x="337264" y="264763"/>
                      <a:pt x="331241" y="275273"/>
                    </a:cubicBezTo>
                    <a:lnTo>
                      <a:pt x="326860" y="282778"/>
                    </a:lnTo>
                    <a:close/>
                  </a:path>
                </a:pathLst>
              </a:custGeom>
              <a:grpFill/>
              <a:ln w="12700" cap="flat">
                <a:gradFill>
                  <a:gsLst>
                    <a:gs pos="0">
                      <a:srgbClr val="088EB8"/>
                    </a:gs>
                    <a:gs pos="100000">
                      <a:srgbClr val="11C1C1">
                        <a:alpha val="98000"/>
                      </a:srgbClr>
                    </a:gs>
                  </a:gsLst>
                  <a:lin ang="5400000" scaled="1"/>
                </a:gra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5" name="자유형: 도형 24">
                <a:extLst>
                  <a:ext uri="{FF2B5EF4-FFF2-40B4-BE49-F238E27FC236}">
                    <a16:creationId xmlns:a16="http://schemas.microsoft.com/office/drawing/2014/main" xmlns="" id="{20131321-02B8-4A4A-8D0B-0F247336175B}"/>
                  </a:ext>
                </a:extLst>
              </p:cNvPr>
              <p:cNvSpPr/>
              <p:nvPr/>
            </p:nvSpPr>
            <p:spPr>
              <a:xfrm>
                <a:off x="-1443990" y="3466318"/>
                <a:ext cx="405765" cy="404812"/>
              </a:xfrm>
              <a:custGeom>
                <a:avLst/>
                <a:gdLst>
                  <a:gd name="connsiteX0" fmla="*/ 0 w 405765"/>
                  <a:gd name="connsiteY0" fmla="*/ 178118 h 404812"/>
                  <a:gd name="connsiteX1" fmla="*/ 0 w 405765"/>
                  <a:gd name="connsiteY1" fmla="*/ 225742 h 404812"/>
                  <a:gd name="connsiteX2" fmla="*/ 41910 w 405765"/>
                  <a:gd name="connsiteY2" fmla="*/ 246698 h 404812"/>
                  <a:gd name="connsiteX3" fmla="*/ 57150 w 405765"/>
                  <a:gd name="connsiteY3" fmla="*/ 283845 h 404812"/>
                  <a:gd name="connsiteX4" fmla="*/ 42863 w 405765"/>
                  <a:gd name="connsiteY4" fmla="*/ 328613 h 404812"/>
                  <a:gd name="connsiteX5" fmla="*/ 76200 w 405765"/>
                  <a:gd name="connsiteY5" fmla="*/ 361950 h 404812"/>
                  <a:gd name="connsiteX6" fmla="*/ 120968 w 405765"/>
                  <a:gd name="connsiteY6" fmla="*/ 347663 h 404812"/>
                  <a:gd name="connsiteX7" fmla="*/ 158115 w 405765"/>
                  <a:gd name="connsiteY7" fmla="*/ 362903 h 404812"/>
                  <a:gd name="connsiteX8" fmla="*/ 179070 w 405765"/>
                  <a:gd name="connsiteY8" fmla="*/ 404813 h 404812"/>
                  <a:gd name="connsiteX9" fmla="*/ 226695 w 405765"/>
                  <a:gd name="connsiteY9" fmla="*/ 404813 h 404812"/>
                  <a:gd name="connsiteX10" fmla="*/ 247650 w 405765"/>
                  <a:gd name="connsiteY10" fmla="*/ 362903 h 404812"/>
                  <a:gd name="connsiteX11" fmla="*/ 284798 w 405765"/>
                  <a:gd name="connsiteY11" fmla="*/ 347663 h 404812"/>
                  <a:gd name="connsiteX12" fmla="*/ 329565 w 405765"/>
                  <a:gd name="connsiteY12" fmla="*/ 362903 h 404812"/>
                  <a:gd name="connsiteX13" fmla="*/ 362903 w 405765"/>
                  <a:gd name="connsiteY13" fmla="*/ 328613 h 404812"/>
                  <a:gd name="connsiteX14" fmla="*/ 348615 w 405765"/>
                  <a:gd name="connsiteY14" fmla="*/ 284798 h 404812"/>
                  <a:gd name="connsiteX15" fmla="*/ 363855 w 405765"/>
                  <a:gd name="connsiteY15" fmla="*/ 247650 h 404812"/>
                  <a:gd name="connsiteX16" fmla="*/ 405765 w 405765"/>
                  <a:gd name="connsiteY16" fmla="*/ 226695 h 404812"/>
                  <a:gd name="connsiteX17" fmla="*/ 405765 w 405765"/>
                  <a:gd name="connsiteY17" fmla="*/ 179070 h 404812"/>
                  <a:gd name="connsiteX18" fmla="*/ 363855 w 405765"/>
                  <a:gd name="connsiteY18" fmla="*/ 158115 h 404812"/>
                  <a:gd name="connsiteX19" fmla="*/ 348615 w 405765"/>
                  <a:gd name="connsiteY19" fmla="*/ 120968 h 404812"/>
                  <a:gd name="connsiteX20" fmla="*/ 363855 w 405765"/>
                  <a:gd name="connsiteY20" fmla="*/ 76200 h 404812"/>
                  <a:gd name="connsiteX21" fmla="*/ 329565 w 405765"/>
                  <a:gd name="connsiteY21" fmla="*/ 41910 h 404812"/>
                  <a:gd name="connsiteX22" fmla="*/ 284798 w 405765"/>
                  <a:gd name="connsiteY22" fmla="*/ 57150 h 404812"/>
                  <a:gd name="connsiteX23" fmla="*/ 247650 w 405765"/>
                  <a:gd name="connsiteY23" fmla="*/ 41910 h 404812"/>
                  <a:gd name="connsiteX24" fmla="*/ 226695 w 405765"/>
                  <a:gd name="connsiteY24" fmla="*/ 0 h 404812"/>
                  <a:gd name="connsiteX25" fmla="*/ 179070 w 405765"/>
                  <a:gd name="connsiteY25" fmla="*/ 0 h 404812"/>
                  <a:gd name="connsiteX26" fmla="*/ 158115 w 405765"/>
                  <a:gd name="connsiteY26" fmla="*/ 41910 h 404812"/>
                  <a:gd name="connsiteX27" fmla="*/ 120968 w 405765"/>
                  <a:gd name="connsiteY27" fmla="*/ 57150 h 404812"/>
                  <a:gd name="connsiteX28" fmla="*/ 76200 w 405765"/>
                  <a:gd name="connsiteY28" fmla="*/ 41910 h 404812"/>
                  <a:gd name="connsiteX29" fmla="*/ 42863 w 405765"/>
                  <a:gd name="connsiteY29" fmla="*/ 75248 h 404812"/>
                  <a:gd name="connsiteX30" fmla="*/ 57150 w 405765"/>
                  <a:gd name="connsiteY30" fmla="*/ 120015 h 404812"/>
                  <a:gd name="connsiteX31" fmla="*/ 41910 w 405765"/>
                  <a:gd name="connsiteY31" fmla="*/ 157163 h 404812"/>
                  <a:gd name="connsiteX32" fmla="*/ 57721 w 405765"/>
                  <a:gd name="connsiteY32" fmla="*/ 170498 h 404812"/>
                  <a:gd name="connsiteX33" fmla="*/ 60122 w 405765"/>
                  <a:gd name="connsiteY33" fmla="*/ 162706 h 404812"/>
                  <a:gd name="connsiteX34" fmla="*/ 73609 w 405765"/>
                  <a:gd name="connsiteY34" fmla="*/ 129550 h 404812"/>
                  <a:gd name="connsiteX35" fmla="*/ 77876 w 405765"/>
                  <a:gd name="connsiteY35" fmla="*/ 122225 h 404812"/>
                  <a:gd name="connsiteX36" fmla="*/ 75295 w 405765"/>
                  <a:gd name="connsiteY36" fmla="*/ 114157 h 404812"/>
                  <a:gd name="connsiteX37" fmla="*/ 64541 w 405765"/>
                  <a:gd name="connsiteY37" fmla="*/ 80429 h 404812"/>
                  <a:gd name="connsiteX38" fmla="*/ 81286 w 405765"/>
                  <a:gd name="connsiteY38" fmla="*/ 63675 h 404812"/>
                  <a:gd name="connsiteX39" fmla="*/ 114833 w 405765"/>
                  <a:gd name="connsiteY39" fmla="*/ 75105 h 404812"/>
                  <a:gd name="connsiteX40" fmla="*/ 123063 w 405765"/>
                  <a:gd name="connsiteY40" fmla="*/ 77915 h 404812"/>
                  <a:gd name="connsiteX41" fmla="*/ 130569 w 405765"/>
                  <a:gd name="connsiteY41" fmla="*/ 73533 h 404812"/>
                  <a:gd name="connsiteX42" fmla="*/ 163354 w 405765"/>
                  <a:gd name="connsiteY42" fmla="*/ 60150 h 404812"/>
                  <a:gd name="connsiteX43" fmla="*/ 171450 w 405765"/>
                  <a:gd name="connsiteY43" fmla="*/ 57931 h 404812"/>
                  <a:gd name="connsiteX44" fmla="*/ 175203 w 405765"/>
                  <a:gd name="connsiteY44" fmla="*/ 50435 h 404812"/>
                  <a:gd name="connsiteX45" fmla="*/ 190891 w 405765"/>
                  <a:gd name="connsiteY45" fmla="*/ 19002 h 404812"/>
                  <a:gd name="connsiteX46" fmla="*/ 214970 w 405765"/>
                  <a:gd name="connsiteY46" fmla="*/ 19002 h 404812"/>
                  <a:gd name="connsiteX47" fmla="*/ 230657 w 405765"/>
                  <a:gd name="connsiteY47" fmla="*/ 50435 h 404812"/>
                  <a:gd name="connsiteX48" fmla="*/ 234305 w 405765"/>
                  <a:gd name="connsiteY48" fmla="*/ 57731 h 404812"/>
                  <a:gd name="connsiteX49" fmla="*/ 242097 w 405765"/>
                  <a:gd name="connsiteY49" fmla="*/ 60122 h 404812"/>
                  <a:gd name="connsiteX50" fmla="*/ 275244 w 405765"/>
                  <a:gd name="connsiteY50" fmla="*/ 73619 h 404812"/>
                  <a:gd name="connsiteX51" fmla="*/ 282759 w 405765"/>
                  <a:gd name="connsiteY51" fmla="*/ 78000 h 404812"/>
                  <a:gd name="connsiteX52" fmla="*/ 290989 w 405765"/>
                  <a:gd name="connsiteY52" fmla="*/ 75190 h 404812"/>
                  <a:gd name="connsiteX53" fmla="*/ 324526 w 405765"/>
                  <a:gd name="connsiteY53" fmla="*/ 63760 h 404812"/>
                  <a:gd name="connsiteX54" fmla="*/ 342052 w 405765"/>
                  <a:gd name="connsiteY54" fmla="*/ 81296 h 404812"/>
                  <a:gd name="connsiteX55" fmla="*/ 330622 w 405765"/>
                  <a:gd name="connsiteY55" fmla="*/ 114852 h 404812"/>
                  <a:gd name="connsiteX56" fmla="*/ 327822 w 405765"/>
                  <a:gd name="connsiteY56" fmla="*/ 123073 h 404812"/>
                  <a:gd name="connsiteX57" fmla="*/ 332203 w 405765"/>
                  <a:gd name="connsiteY57" fmla="*/ 130588 h 404812"/>
                  <a:gd name="connsiteX58" fmla="*/ 345586 w 405765"/>
                  <a:gd name="connsiteY58" fmla="*/ 163382 h 404812"/>
                  <a:gd name="connsiteX59" fmla="*/ 347882 w 405765"/>
                  <a:gd name="connsiteY59" fmla="*/ 171431 h 404812"/>
                  <a:gd name="connsiteX60" fmla="*/ 355378 w 405765"/>
                  <a:gd name="connsiteY60" fmla="*/ 175184 h 404812"/>
                  <a:gd name="connsiteX61" fmla="*/ 386715 w 405765"/>
                  <a:gd name="connsiteY61" fmla="*/ 190843 h 404812"/>
                  <a:gd name="connsiteX62" fmla="*/ 386715 w 405765"/>
                  <a:gd name="connsiteY62" fmla="*/ 214932 h 404812"/>
                  <a:gd name="connsiteX63" fmla="*/ 355283 w 405765"/>
                  <a:gd name="connsiteY63" fmla="*/ 230629 h 404812"/>
                  <a:gd name="connsiteX64" fmla="*/ 347786 w 405765"/>
                  <a:gd name="connsiteY64" fmla="*/ 234382 h 404812"/>
                  <a:gd name="connsiteX65" fmla="*/ 345491 w 405765"/>
                  <a:gd name="connsiteY65" fmla="*/ 242430 h 404812"/>
                  <a:gd name="connsiteX66" fmla="*/ 332108 w 405765"/>
                  <a:gd name="connsiteY66" fmla="*/ 275225 h 404812"/>
                  <a:gd name="connsiteX67" fmla="*/ 327803 w 405765"/>
                  <a:gd name="connsiteY67" fmla="*/ 282607 h 404812"/>
                  <a:gd name="connsiteX68" fmla="*/ 330451 w 405765"/>
                  <a:gd name="connsiteY68" fmla="*/ 290732 h 404812"/>
                  <a:gd name="connsiteX69" fmla="*/ 341176 w 405765"/>
                  <a:gd name="connsiteY69" fmla="*/ 323621 h 404812"/>
                  <a:gd name="connsiteX70" fmla="*/ 324326 w 405765"/>
                  <a:gd name="connsiteY70" fmla="*/ 341033 h 404812"/>
                  <a:gd name="connsiteX71" fmla="*/ 290989 w 405765"/>
                  <a:gd name="connsiteY71" fmla="*/ 329670 h 404812"/>
                  <a:gd name="connsiteX72" fmla="*/ 282759 w 405765"/>
                  <a:gd name="connsiteY72" fmla="*/ 326869 h 404812"/>
                  <a:gd name="connsiteX73" fmla="*/ 275244 w 405765"/>
                  <a:gd name="connsiteY73" fmla="*/ 331251 h 404812"/>
                  <a:gd name="connsiteX74" fmla="*/ 242430 w 405765"/>
                  <a:gd name="connsiteY74" fmla="*/ 344634 h 404812"/>
                  <a:gd name="connsiteX75" fmla="*/ 234372 w 405765"/>
                  <a:gd name="connsiteY75" fmla="*/ 346939 h 404812"/>
                  <a:gd name="connsiteX76" fmla="*/ 230629 w 405765"/>
                  <a:gd name="connsiteY76" fmla="*/ 354435 h 404812"/>
                  <a:gd name="connsiteX77" fmla="*/ 214941 w 405765"/>
                  <a:gd name="connsiteY77" fmla="*/ 385867 h 404812"/>
                  <a:gd name="connsiteX78" fmla="*/ 190862 w 405765"/>
                  <a:gd name="connsiteY78" fmla="*/ 385867 h 404812"/>
                  <a:gd name="connsiteX79" fmla="*/ 175174 w 405765"/>
                  <a:gd name="connsiteY79" fmla="*/ 354435 h 404812"/>
                  <a:gd name="connsiteX80" fmla="*/ 171421 w 405765"/>
                  <a:gd name="connsiteY80" fmla="*/ 346939 h 404812"/>
                  <a:gd name="connsiteX81" fmla="*/ 163363 w 405765"/>
                  <a:gd name="connsiteY81" fmla="*/ 344634 h 404812"/>
                  <a:gd name="connsiteX82" fmla="*/ 130578 w 405765"/>
                  <a:gd name="connsiteY82" fmla="*/ 331251 h 404812"/>
                  <a:gd name="connsiteX83" fmla="*/ 123263 w 405765"/>
                  <a:gd name="connsiteY83" fmla="*/ 326984 h 404812"/>
                  <a:gd name="connsiteX84" fmla="*/ 115186 w 405765"/>
                  <a:gd name="connsiteY84" fmla="*/ 329555 h 404812"/>
                  <a:gd name="connsiteX85" fmla="*/ 81477 w 405765"/>
                  <a:gd name="connsiteY85" fmla="*/ 340319 h 404812"/>
                  <a:gd name="connsiteX86" fmla="*/ 64551 w 405765"/>
                  <a:gd name="connsiteY86" fmla="*/ 323393 h 404812"/>
                  <a:gd name="connsiteX87" fmla="*/ 75305 w 405765"/>
                  <a:gd name="connsiteY87" fmla="*/ 289665 h 404812"/>
                  <a:gd name="connsiteX88" fmla="*/ 77886 w 405765"/>
                  <a:gd name="connsiteY88" fmla="*/ 281597 h 404812"/>
                  <a:gd name="connsiteX89" fmla="*/ 73619 w 405765"/>
                  <a:gd name="connsiteY89" fmla="*/ 274272 h 404812"/>
                  <a:gd name="connsiteX90" fmla="*/ 60236 w 405765"/>
                  <a:gd name="connsiteY90" fmla="*/ 241487 h 404812"/>
                  <a:gd name="connsiteX91" fmla="*/ 57931 w 405765"/>
                  <a:gd name="connsiteY91" fmla="*/ 233429 h 404812"/>
                  <a:gd name="connsiteX92" fmla="*/ 50444 w 405765"/>
                  <a:gd name="connsiteY92" fmla="*/ 229676 h 404812"/>
                  <a:gd name="connsiteX93" fmla="*/ 19012 w 405765"/>
                  <a:gd name="connsiteY93" fmla="*/ 213979 h 404812"/>
                  <a:gd name="connsiteX94" fmla="*/ 19012 w 405765"/>
                  <a:gd name="connsiteY94" fmla="*/ 189890 h 404812"/>
                  <a:gd name="connsiteX95" fmla="*/ 50444 w 405765"/>
                  <a:gd name="connsiteY95" fmla="*/ 174193 h 4048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</a:cxnLst>
                <a:rect l="l" t="t" r="r" b="b"/>
                <a:pathLst>
                  <a:path w="405765" h="404812">
                    <a:moveTo>
                      <a:pt x="0" y="178118"/>
                    </a:moveTo>
                    <a:lnTo>
                      <a:pt x="0" y="225742"/>
                    </a:lnTo>
                    <a:lnTo>
                      <a:pt x="41910" y="246698"/>
                    </a:lnTo>
                    <a:cubicBezTo>
                      <a:pt x="45413" y="259670"/>
                      <a:pt x="50533" y="272150"/>
                      <a:pt x="57150" y="283845"/>
                    </a:cubicBezTo>
                    <a:lnTo>
                      <a:pt x="42863" y="328613"/>
                    </a:lnTo>
                    <a:lnTo>
                      <a:pt x="76200" y="361950"/>
                    </a:lnTo>
                    <a:lnTo>
                      <a:pt x="120968" y="347663"/>
                    </a:lnTo>
                    <a:cubicBezTo>
                      <a:pt x="132661" y="354281"/>
                      <a:pt x="145142" y="359401"/>
                      <a:pt x="158115" y="362903"/>
                    </a:cubicBezTo>
                    <a:lnTo>
                      <a:pt x="179070" y="404813"/>
                    </a:lnTo>
                    <a:lnTo>
                      <a:pt x="226695" y="404813"/>
                    </a:lnTo>
                    <a:lnTo>
                      <a:pt x="247650" y="362903"/>
                    </a:lnTo>
                    <a:cubicBezTo>
                      <a:pt x="260622" y="359400"/>
                      <a:pt x="273103" y="354280"/>
                      <a:pt x="284798" y="347663"/>
                    </a:cubicBezTo>
                    <a:lnTo>
                      <a:pt x="329565" y="362903"/>
                    </a:lnTo>
                    <a:lnTo>
                      <a:pt x="362903" y="328613"/>
                    </a:lnTo>
                    <a:lnTo>
                      <a:pt x="348615" y="284798"/>
                    </a:lnTo>
                    <a:cubicBezTo>
                      <a:pt x="355232" y="273103"/>
                      <a:pt x="360352" y="260622"/>
                      <a:pt x="363855" y="247650"/>
                    </a:cubicBezTo>
                    <a:lnTo>
                      <a:pt x="405765" y="226695"/>
                    </a:lnTo>
                    <a:lnTo>
                      <a:pt x="405765" y="179070"/>
                    </a:lnTo>
                    <a:lnTo>
                      <a:pt x="363855" y="158115"/>
                    </a:lnTo>
                    <a:cubicBezTo>
                      <a:pt x="360352" y="145143"/>
                      <a:pt x="355232" y="132662"/>
                      <a:pt x="348615" y="120968"/>
                    </a:cubicBezTo>
                    <a:lnTo>
                      <a:pt x="363855" y="76200"/>
                    </a:lnTo>
                    <a:lnTo>
                      <a:pt x="329565" y="41910"/>
                    </a:lnTo>
                    <a:lnTo>
                      <a:pt x="284798" y="57150"/>
                    </a:lnTo>
                    <a:cubicBezTo>
                      <a:pt x="273025" y="50696"/>
                      <a:pt x="260564" y="45584"/>
                      <a:pt x="247650" y="41910"/>
                    </a:cubicBezTo>
                    <a:lnTo>
                      <a:pt x="226695" y="0"/>
                    </a:lnTo>
                    <a:lnTo>
                      <a:pt x="179070" y="0"/>
                    </a:lnTo>
                    <a:lnTo>
                      <a:pt x="158115" y="41910"/>
                    </a:lnTo>
                    <a:cubicBezTo>
                      <a:pt x="145142" y="45411"/>
                      <a:pt x="132661" y="50531"/>
                      <a:pt x="120968" y="57150"/>
                    </a:cubicBezTo>
                    <a:lnTo>
                      <a:pt x="76200" y="41910"/>
                    </a:lnTo>
                    <a:lnTo>
                      <a:pt x="42863" y="75248"/>
                    </a:lnTo>
                    <a:lnTo>
                      <a:pt x="57150" y="120015"/>
                    </a:lnTo>
                    <a:cubicBezTo>
                      <a:pt x="50697" y="131789"/>
                      <a:pt x="45585" y="144249"/>
                      <a:pt x="41910" y="157163"/>
                    </a:cubicBezTo>
                    <a:close/>
                    <a:moveTo>
                      <a:pt x="57721" y="170498"/>
                    </a:moveTo>
                    <a:lnTo>
                      <a:pt x="60122" y="162706"/>
                    </a:lnTo>
                    <a:cubicBezTo>
                      <a:pt x="63399" y="151197"/>
                      <a:pt x="67922" y="140078"/>
                      <a:pt x="73609" y="129550"/>
                    </a:cubicBezTo>
                    <a:lnTo>
                      <a:pt x="77876" y="122225"/>
                    </a:lnTo>
                    <a:lnTo>
                      <a:pt x="75295" y="114157"/>
                    </a:lnTo>
                    <a:lnTo>
                      <a:pt x="64541" y="80429"/>
                    </a:lnTo>
                    <a:lnTo>
                      <a:pt x="81286" y="63675"/>
                    </a:lnTo>
                    <a:lnTo>
                      <a:pt x="114833" y="75105"/>
                    </a:lnTo>
                    <a:lnTo>
                      <a:pt x="123063" y="77915"/>
                    </a:lnTo>
                    <a:lnTo>
                      <a:pt x="130569" y="73533"/>
                    </a:lnTo>
                    <a:cubicBezTo>
                      <a:pt x="140885" y="67700"/>
                      <a:pt x="151902" y="63202"/>
                      <a:pt x="163354" y="60150"/>
                    </a:cubicBezTo>
                    <a:lnTo>
                      <a:pt x="171450" y="57931"/>
                    </a:lnTo>
                    <a:lnTo>
                      <a:pt x="175203" y="50435"/>
                    </a:lnTo>
                    <a:lnTo>
                      <a:pt x="190891" y="19002"/>
                    </a:lnTo>
                    <a:lnTo>
                      <a:pt x="214970" y="19002"/>
                    </a:lnTo>
                    <a:lnTo>
                      <a:pt x="230657" y="50435"/>
                    </a:lnTo>
                    <a:lnTo>
                      <a:pt x="234305" y="57731"/>
                    </a:lnTo>
                    <a:lnTo>
                      <a:pt x="242097" y="60122"/>
                    </a:lnTo>
                    <a:cubicBezTo>
                      <a:pt x="253602" y="63407"/>
                      <a:pt x="264716" y="67933"/>
                      <a:pt x="275244" y="73619"/>
                    </a:cubicBezTo>
                    <a:lnTo>
                      <a:pt x="282759" y="78000"/>
                    </a:lnTo>
                    <a:lnTo>
                      <a:pt x="290989" y="75190"/>
                    </a:lnTo>
                    <a:lnTo>
                      <a:pt x="324526" y="63760"/>
                    </a:lnTo>
                    <a:lnTo>
                      <a:pt x="342052" y="81296"/>
                    </a:lnTo>
                    <a:lnTo>
                      <a:pt x="330622" y="114852"/>
                    </a:lnTo>
                    <a:lnTo>
                      <a:pt x="327822" y="123073"/>
                    </a:lnTo>
                    <a:lnTo>
                      <a:pt x="332203" y="130588"/>
                    </a:lnTo>
                    <a:cubicBezTo>
                      <a:pt x="338033" y="140910"/>
                      <a:pt x="342529" y="151929"/>
                      <a:pt x="345586" y="163382"/>
                    </a:cubicBezTo>
                    <a:lnTo>
                      <a:pt x="347882" y="171431"/>
                    </a:lnTo>
                    <a:lnTo>
                      <a:pt x="355378" y="175184"/>
                    </a:lnTo>
                    <a:lnTo>
                      <a:pt x="386715" y="190843"/>
                    </a:lnTo>
                    <a:lnTo>
                      <a:pt x="386715" y="214932"/>
                    </a:lnTo>
                    <a:lnTo>
                      <a:pt x="355283" y="230629"/>
                    </a:lnTo>
                    <a:lnTo>
                      <a:pt x="347786" y="234382"/>
                    </a:lnTo>
                    <a:lnTo>
                      <a:pt x="345491" y="242430"/>
                    </a:lnTo>
                    <a:cubicBezTo>
                      <a:pt x="342434" y="253883"/>
                      <a:pt x="337938" y="264903"/>
                      <a:pt x="332108" y="275225"/>
                    </a:cubicBezTo>
                    <a:lnTo>
                      <a:pt x="327803" y="282607"/>
                    </a:lnTo>
                    <a:lnTo>
                      <a:pt x="330451" y="290732"/>
                    </a:lnTo>
                    <a:lnTo>
                      <a:pt x="341176" y="323621"/>
                    </a:lnTo>
                    <a:lnTo>
                      <a:pt x="324326" y="341033"/>
                    </a:lnTo>
                    <a:lnTo>
                      <a:pt x="290989" y="329670"/>
                    </a:lnTo>
                    <a:lnTo>
                      <a:pt x="282759" y="326869"/>
                    </a:lnTo>
                    <a:lnTo>
                      <a:pt x="275244" y="331251"/>
                    </a:lnTo>
                    <a:cubicBezTo>
                      <a:pt x="264920" y="337088"/>
                      <a:pt x="253893" y="341586"/>
                      <a:pt x="242430" y="344634"/>
                    </a:cubicBezTo>
                    <a:lnTo>
                      <a:pt x="234372" y="346939"/>
                    </a:lnTo>
                    <a:lnTo>
                      <a:pt x="230629" y="354435"/>
                    </a:lnTo>
                    <a:lnTo>
                      <a:pt x="214941" y="385867"/>
                    </a:lnTo>
                    <a:lnTo>
                      <a:pt x="190862" y="385867"/>
                    </a:lnTo>
                    <a:lnTo>
                      <a:pt x="175174" y="354435"/>
                    </a:lnTo>
                    <a:lnTo>
                      <a:pt x="171421" y="346939"/>
                    </a:lnTo>
                    <a:lnTo>
                      <a:pt x="163363" y="344634"/>
                    </a:lnTo>
                    <a:cubicBezTo>
                      <a:pt x="151911" y="341582"/>
                      <a:pt x="140895" y="337084"/>
                      <a:pt x="130578" y="331251"/>
                    </a:cubicBezTo>
                    <a:lnTo>
                      <a:pt x="123263" y="326984"/>
                    </a:lnTo>
                    <a:lnTo>
                      <a:pt x="115186" y="329555"/>
                    </a:lnTo>
                    <a:lnTo>
                      <a:pt x="81477" y="340319"/>
                    </a:lnTo>
                    <a:lnTo>
                      <a:pt x="64551" y="323393"/>
                    </a:lnTo>
                    <a:lnTo>
                      <a:pt x="75305" y="289665"/>
                    </a:lnTo>
                    <a:lnTo>
                      <a:pt x="77886" y="281597"/>
                    </a:lnTo>
                    <a:lnTo>
                      <a:pt x="73619" y="274272"/>
                    </a:lnTo>
                    <a:cubicBezTo>
                      <a:pt x="67787" y="263955"/>
                      <a:pt x="63290" y="252938"/>
                      <a:pt x="60236" y="241487"/>
                    </a:cubicBezTo>
                    <a:lnTo>
                      <a:pt x="57931" y="233429"/>
                    </a:lnTo>
                    <a:lnTo>
                      <a:pt x="50444" y="229676"/>
                    </a:lnTo>
                    <a:lnTo>
                      <a:pt x="19012" y="213979"/>
                    </a:lnTo>
                    <a:lnTo>
                      <a:pt x="19012" y="189890"/>
                    </a:lnTo>
                    <a:lnTo>
                      <a:pt x="50444" y="174193"/>
                    </a:lnTo>
                    <a:close/>
                  </a:path>
                </a:pathLst>
              </a:custGeom>
              <a:grpFill/>
              <a:ln w="12700" cap="flat">
                <a:gradFill>
                  <a:gsLst>
                    <a:gs pos="0">
                      <a:srgbClr val="088EB8"/>
                    </a:gs>
                    <a:gs pos="100000">
                      <a:srgbClr val="11C1C1">
                        <a:alpha val="98000"/>
                      </a:srgbClr>
                    </a:gs>
                  </a:gsLst>
                  <a:lin ang="5400000" scaled="1"/>
                </a:gra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6" name="자유형: 도형 25">
                <a:extLst>
                  <a:ext uri="{FF2B5EF4-FFF2-40B4-BE49-F238E27FC236}">
                    <a16:creationId xmlns:a16="http://schemas.microsoft.com/office/drawing/2014/main" xmlns="" id="{D5354FB1-7207-4A9F-B241-665EEE50D6A2}"/>
                  </a:ext>
                </a:extLst>
              </p:cNvPr>
              <p:cNvSpPr/>
              <p:nvPr/>
            </p:nvSpPr>
            <p:spPr>
              <a:xfrm>
                <a:off x="-1097280" y="3250939"/>
                <a:ext cx="142875" cy="142875"/>
              </a:xfrm>
              <a:custGeom>
                <a:avLst/>
                <a:gdLst>
                  <a:gd name="connsiteX0" fmla="*/ 71438 w 142875"/>
                  <a:gd name="connsiteY0" fmla="*/ 0 h 142875"/>
                  <a:gd name="connsiteX1" fmla="*/ 0 w 142875"/>
                  <a:gd name="connsiteY1" fmla="*/ 71438 h 142875"/>
                  <a:gd name="connsiteX2" fmla="*/ 71438 w 142875"/>
                  <a:gd name="connsiteY2" fmla="*/ 142875 h 142875"/>
                  <a:gd name="connsiteX3" fmla="*/ 142875 w 142875"/>
                  <a:gd name="connsiteY3" fmla="*/ 71438 h 142875"/>
                  <a:gd name="connsiteX4" fmla="*/ 71438 w 142875"/>
                  <a:gd name="connsiteY4" fmla="*/ 0 h 142875"/>
                  <a:gd name="connsiteX5" fmla="*/ 71438 w 142875"/>
                  <a:gd name="connsiteY5" fmla="*/ 123825 h 142875"/>
                  <a:gd name="connsiteX6" fmla="*/ 19050 w 142875"/>
                  <a:gd name="connsiteY6" fmla="*/ 71438 h 142875"/>
                  <a:gd name="connsiteX7" fmla="*/ 71438 w 142875"/>
                  <a:gd name="connsiteY7" fmla="*/ 19050 h 142875"/>
                  <a:gd name="connsiteX8" fmla="*/ 123825 w 142875"/>
                  <a:gd name="connsiteY8" fmla="*/ 71438 h 142875"/>
                  <a:gd name="connsiteX9" fmla="*/ 71438 w 142875"/>
                  <a:gd name="connsiteY9" fmla="*/ 123863 h 142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2875" h="142875">
                    <a:moveTo>
                      <a:pt x="71438" y="0"/>
                    </a:moveTo>
                    <a:cubicBezTo>
                      <a:pt x="31984" y="0"/>
                      <a:pt x="0" y="31984"/>
                      <a:pt x="0" y="71438"/>
                    </a:cubicBezTo>
                    <a:cubicBezTo>
                      <a:pt x="0" y="110891"/>
                      <a:pt x="31984" y="142875"/>
                      <a:pt x="71438" y="142875"/>
                    </a:cubicBezTo>
                    <a:cubicBezTo>
                      <a:pt x="110891" y="142875"/>
                      <a:pt x="142875" y="110891"/>
                      <a:pt x="142875" y="71438"/>
                    </a:cubicBezTo>
                    <a:cubicBezTo>
                      <a:pt x="142580" y="32107"/>
                      <a:pt x="110768" y="295"/>
                      <a:pt x="71438" y="0"/>
                    </a:cubicBezTo>
                    <a:close/>
                    <a:moveTo>
                      <a:pt x="71438" y="123825"/>
                    </a:moveTo>
                    <a:cubicBezTo>
                      <a:pt x="42522" y="123783"/>
                      <a:pt x="19092" y="100353"/>
                      <a:pt x="19050" y="71438"/>
                    </a:cubicBezTo>
                    <a:cubicBezTo>
                      <a:pt x="19435" y="42665"/>
                      <a:pt x="42665" y="19435"/>
                      <a:pt x="71438" y="19050"/>
                    </a:cubicBezTo>
                    <a:cubicBezTo>
                      <a:pt x="100353" y="19092"/>
                      <a:pt x="123783" y="42522"/>
                      <a:pt x="123825" y="71438"/>
                    </a:cubicBezTo>
                    <a:cubicBezTo>
                      <a:pt x="123466" y="100227"/>
                      <a:pt x="100226" y="123483"/>
                      <a:pt x="71438" y="123863"/>
                    </a:cubicBezTo>
                    <a:close/>
                  </a:path>
                </a:pathLst>
              </a:custGeom>
              <a:grpFill/>
              <a:ln w="12700" cap="flat">
                <a:gradFill>
                  <a:gsLst>
                    <a:gs pos="0">
                      <a:srgbClr val="088EB8"/>
                    </a:gs>
                    <a:gs pos="100000">
                      <a:srgbClr val="11C1C1">
                        <a:alpha val="98000"/>
                      </a:srgbClr>
                    </a:gs>
                  </a:gsLst>
                  <a:lin ang="5400000" scaled="1"/>
                </a:gra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7" name="자유형: 도형 26">
                <a:extLst>
                  <a:ext uri="{FF2B5EF4-FFF2-40B4-BE49-F238E27FC236}">
                    <a16:creationId xmlns:a16="http://schemas.microsoft.com/office/drawing/2014/main" xmlns="" id="{9E5A7E9C-E982-4D17-889C-4A129378043D}"/>
                  </a:ext>
                </a:extLst>
              </p:cNvPr>
              <p:cNvSpPr/>
              <p:nvPr/>
            </p:nvSpPr>
            <p:spPr>
              <a:xfrm>
                <a:off x="-1312545" y="3597792"/>
                <a:ext cx="142875" cy="142875"/>
              </a:xfrm>
              <a:custGeom>
                <a:avLst/>
                <a:gdLst>
                  <a:gd name="connsiteX0" fmla="*/ 71438 w 142875"/>
                  <a:gd name="connsiteY0" fmla="*/ 142875 h 142875"/>
                  <a:gd name="connsiteX1" fmla="*/ 142875 w 142875"/>
                  <a:gd name="connsiteY1" fmla="*/ 71438 h 142875"/>
                  <a:gd name="connsiteX2" fmla="*/ 71438 w 142875"/>
                  <a:gd name="connsiteY2" fmla="*/ 0 h 142875"/>
                  <a:gd name="connsiteX3" fmla="*/ 0 w 142875"/>
                  <a:gd name="connsiteY3" fmla="*/ 71438 h 142875"/>
                  <a:gd name="connsiteX4" fmla="*/ 71266 w 142875"/>
                  <a:gd name="connsiteY4" fmla="*/ 142875 h 142875"/>
                  <a:gd name="connsiteX5" fmla="*/ 71438 w 142875"/>
                  <a:gd name="connsiteY5" fmla="*/ 142875 h 142875"/>
                  <a:gd name="connsiteX6" fmla="*/ 71438 w 142875"/>
                  <a:gd name="connsiteY6" fmla="*/ 19002 h 142875"/>
                  <a:gd name="connsiteX7" fmla="*/ 123825 w 142875"/>
                  <a:gd name="connsiteY7" fmla="*/ 71390 h 142875"/>
                  <a:gd name="connsiteX8" fmla="*/ 71438 w 142875"/>
                  <a:gd name="connsiteY8" fmla="*/ 123777 h 142875"/>
                  <a:gd name="connsiteX9" fmla="*/ 19050 w 142875"/>
                  <a:gd name="connsiteY9" fmla="*/ 71390 h 142875"/>
                  <a:gd name="connsiteX10" fmla="*/ 71438 w 142875"/>
                  <a:gd name="connsiteY10" fmla="*/ 19002 h 142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42875" h="142875">
                    <a:moveTo>
                      <a:pt x="71438" y="142875"/>
                    </a:moveTo>
                    <a:cubicBezTo>
                      <a:pt x="110891" y="142875"/>
                      <a:pt x="142875" y="110891"/>
                      <a:pt x="142875" y="71438"/>
                    </a:cubicBezTo>
                    <a:cubicBezTo>
                      <a:pt x="142875" y="31984"/>
                      <a:pt x="110891" y="0"/>
                      <a:pt x="71438" y="0"/>
                    </a:cubicBezTo>
                    <a:cubicBezTo>
                      <a:pt x="31984" y="0"/>
                      <a:pt x="0" y="31984"/>
                      <a:pt x="0" y="71438"/>
                    </a:cubicBezTo>
                    <a:cubicBezTo>
                      <a:pt x="-48" y="110844"/>
                      <a:pt x="31859" y="142827"/>
                      <a:pt x="71266" y="142875"/>
                    </a:cubicBezTo>
                    <a:cubicBezTo>
                      <a:pt x="71323" y="142875"/>
                      <a:pt x="71380" y="142875"/>
                      <a:pt x="71438" y="142875"/>
                    </a:cubicBezTo>
                    <a:close/>
                    <a:moveTo>
                      <a:pt x="71438" y="19002"/>
                    </a:moveTo>
                    <a:cubicBezTo>
                      <a:pt x="100371" y="19002"/>
                      <a:pt x="123825" y="42457"/>
                      <a:pt x="123825" y="71390"/>
                    </a:cubicBezTo>
                    <a:cubicBezTo>
                      <a:pt x="123825" y="100323"/>
                      <a:pt x="100371" y="123777"/>
                      <a:pt x="71438" y="123777"/>
                    </a:cubicBezTo>
                    <a:cubicBezTo>
                      <a:pt x="42504" y="123777"/>
                      <a:pt x="19050" y="100323"/>
                      <a:pt x="19050" y="71390"/>
                    </a:cubicBezTo>
                    <a:cubicBezTo>
                      <a:pt x="19092" y="42475"/>
                      <a:pt x="42522" y="19044"/>
                      <a:pt x="71438" y="19002"/>
                    </a:cubicBezTo>
                    <a:close/>
                  </a:path>
                </a:pathLst>
              </a:custGeom>
              <a:grpFill/>
              <a:ln w="12700" cap="flat">
                <a:gradFill>
                  <a:gsLst>
                    <a:gs pos="0">
                      <a:srgbClr val="088EB8"/>
                    </a:gs>
                    <a:gs pos="100000">
                      <a:srgbClr val="11C1C1">
                        <a:alpha val="98000"/>
                      </a:srgbClr>
                    </a:gs>
                  </a:gsLst>
                  <a:lin ang="5400000" scaled="1"/>
                </a:gra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</p:grpSp>
      <p:sp>
        <p:nvSpPr>
          <p:cNvPr id="35" name="자유형: 도형 34">
            <a:extLst>
              <a:ext uri="{FF2B5EF4-FFF2-40B4-BE49-F238E27FC236}">
                <a16:creationId xmlns:a16="http://schemas.microsoft.com/office/drawing/2014/main" xmlns="" id="{DDDB45D6-4B17-4BEB-B609-4813A81B7875}"/>
              </a:ext>
            </a:extLst>
          </p:cNvPr>
          <p:cNvSpPr/>
          <p:nvPr/>
        </p:nvSpPr>
        <p:spPr>
          <a:xfrm>
            <a:off x="4137025" y="2523769"/>
            <a:ext cx="925042" cy="905230"/>
          </a:xfrm>
          <a:custGeom>
            <a:avLst/>
            <a:gdLst>
              <a:gd name="connsiteX0" fmla="*/ 769518 w 925042"/>
              <a:gd name="connsiteY0" fmla="*/ 424726 h 905230"/>
              <a:gd name="connsiteX1" fmla="*/ 848385 w 925042"/>
              <a:gd name="connsiteY1" fmla="*/ 498653 h 905230"/>
              <a:gd name="connsiteX2" fmla="*/ 925043 w 925042"/>
              <a:gd name="connsiteY2" fmla="*/ 433883 h 905230"/>
              <a:gd name="connsiteX3" fmla="*/ 464744 w 925042"/>
              <a:gd name="connsiteY3" fmla="*/ 0 h 905230"/>
              <a:gd name="connsiteX4" fmla="*/ 0 w 925042"/>
              <a:gd name="connsiteY4" fmla="*/ 438379 h 905230"/>
              <a:gd name="connsiteX5" fmla="*/ 76657 w 925042"/>
              <a:gd name="connsiteY5" fmla="*/ 503149 h 905230"/>
              <a:gd name="connsiteX6" fmla="*/ 159931 w 925042"/>
              <a:gd name="connsiteY6" fmla="*/ 425018 h 905230"/>
              <a:gd name="connsiteX7" fmla="*/ 159931 w 925042"/>
              <a:gd name="connsiteY7" fmla="*/ 879831 h 905230"/>
              <a:gd name="connsiteX8" fmla="*/ 6350 w 925042"/>
              <a:gd name="connsiteY8" fmla="*/ 879831 h 905230"/>
              <a:gd name="connsiteX9" fmla="*/ 6350 w 925042"/>
              <a:gd name="connsiteY9" fmla="*/ 905231 h 905230"/>
              <a:gd name="connsiteX10" fmla="*/ 920750 w 925042"/>
              <a:gd name="connsiteY10" fmla="*/ 905231 h 905230"/>
              <a:gd name="connsiteX11" fmla="*/ 920750 w 925042"/>
              <a:gd name="connsiteY11" fmla="*/ 879831 h 905230"/>
              <a:gd name="connsiteX12" fmla="*/ 769518 w 925042"/>
              <a:gd name="connsiteY12" fmla="*/ 879831 h 905230"/>
              <a:gd name="connsiteX13" fmla="*/ 75756 w 925042"/>
              <a:gd name="connsiteY13" fmla="*/ 469176 h 905230"/>
              <a:gd name="connsiteX14" fmla="*/ 38113 w 925042"/>
              <a:gd name="connsiteY14" fmla="*/ 437426 h 905230"/>
              <a:gd name="connsiteX15" fmla="*/ 464744 w 925042"/>
              <a:gd name="connsiteY15" fmla="*/ 34900 h 905230"/>
              <a:gd name="connsiteX16" fmla="*/ 886905 w 925042"/>
              <a:gd name="connsiteY16" fmla="*/ 432880 h 905230"/>
              <a:gd name="connsiteX17" fmla="*/ 849274 w 925042"/>
              <a:gd name="connsiteY17" fmla="*/ 464630 h 905230"/>
              <a:gd name="connsiteX18" fmla="*/ 464744 w 925042"/>
              <a:gd name="connsiteY18" fmla="*/ 104204 h 905230"/>
              <a:gd name="connsiteX19" fmla="*/ 388544 w 925042"/>
              <a:gd name="connsiteY19" fmla="*/ 879831 h 905230"/>
              <a:gd name="connsiteX20" fmla="*/ 388544 w 925042"/>
              <a:gd name="connsiteY20" fmla="*/ 685241 h 905230"/>
              <a:gd name="connsiteX21" fmla="*/ 460934 w 925042"/>
              <a:gd name="connsiteY21" fmla="*/ 612851 h 905230"/>
              <a:gd name="connsiteX22" fmla="*/ 468554 w 925042"/>
              <a:gd name="connsiteY22" fmla="*/ 612851 h 905230"/>
              <a:gd name="connsiteX23" fmla="*/ 540944 w 925042"/>
              <a:gd name="connsiteY23" fmla="*/ 685241 h 905230"/>
              <a:gd name="connsiteX24" fmla="*/ 540944 w 925042"/>
              <a:gd name="connsiteY24" fmla="*/ 879831 h 905230"/>
              <a:gd name="connsiteX25" fmla="*/ 566344 w 925042"/>
              <a:gd name="connsiteY25" fmla="*/ 879831 h 905230"/>
              <a:gd name="connsiteX26" fmla="*/ 566344 w 925042"/>
              <a:gd name="connsiteY26" fmla="*/ 685241 h 905230"/>
              <a:gd name="connsiteX27" fmla="*/ 468554 w 925042"/>
              <a:gd name="connsiteY27" fmla="*/ 587451 h 905230"/>
              <a:gd name="connsiteX28" fmla="*/ 460934 w 925042"/>
              <a:gd name="connsiteY28" fmla="*/ 587451 h 905230"/>
              <a:gd name="connsiteX29" fmla="*/ 363144 w 925042"/>
              <a:gd name="connsiteY29" fmla="*/ 685241 h 905230"/>
              <a:gd name="connsiteX30" fmla="*/ 363144 w 925042"/>
              <a:gd name="connsiteY30" fmla="*/ 879831 h 905230"/>
              <a:gd name="connsiteX31" fmla="*/ 185344 w 925042"/>
              <a:gd name="connsiteY31" fmla="*/ 879831 h 905230"/>
              <a:gd name="connsiteX32" fmla="*/ 185344 w 925042"/>
              <a:gd name="connsiteY32" fmla="*/ 401180 h 905230"/>
              <a:gd name="connsiteX33" fmla="*/ 464744 w 925042"/>
              <a:gd name="connsiteY33" fmla="*/ 139027 h 905230"/>
              <a:gd name="connsiteX34" fmla="*/ 744144 w 925042"/>
              <a:gd name="connsiteY34" fmla="*/ 400914 h 905230"/>
              <a:gd name="connsiteX35" fmla="*/ 744144 w 925042"/>
              <a:gd name="connsiteY35" fmla="*/ 879831 h 9052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925042" h="905230">
                <a:moveTo>
                  <a:pt x="769518" y="424726"/>
                </a:moveTo>
                <a:lnTo>
                  <a:pt x="848385" y="498653"/>
                </a:lnTo>
                <a:lnTo>
                  <a:pt x="925043" y="433883"/>
                </a:lnTo>
                <a:lnTo>
                  <a:pt x="464744" y="0"/>
                </a:lnTo>
                <a:lnTo>
                  <a:pt x="0" y="438379"/>
                </a:lnTo>
                <a:lnTo>
                  <a:pt x="76657" y="503149"/>
                </a:lnTo>
                <a:lnTo>
                  <a:pt x="159931" y="425018"/>
                </a:lnTo>
                <a:lnTo>
                  <a:pt x="159931" y="879831"/>
                </a:lnTo>
                <a:lnTo>
                  <a:pt x="6350" y="879831"/>
                </a:lnTo>
                <a:lnTo>
                  <a:pt x="6350" y="905231"/>
                </a:lnTo>
                <a:lnTo>
                  <a:pt x="920750" y="905231"/>
                </a:lnTo>
                <a:lnTo>
                  <a:pt x="920750" y="879831"/>
                </a:lnTo>
                <a:lnTo>
                  <a:pt x="769518" y="879831"/>
                </a:lnTo>
                <a:close/>
                <a:moveTo>
                  <a:pt x="75756" y="469176"/>
                </a:moveTo>
                <a:lnTo>
                  <a:pt x="38113" y="437426"/>
                </a:lnTo>
                <a:lnTo>
                  <a:pt x="464744" y="34900"/>
                </a:lnTo>
                <a:lnTo>
                  <a:pt x="886905" y="432880"/>
                </a:lnTo>
                <a:lnTo>
                  <a:pt x="849274" y="464630"/>
                </a:lnTo>
                <a:lnTo>
                  <a:pt x="464744" y="104204"/>
                </a:lnTo>
                <a:close/>
                <a:moveTo>
                  <a:pt x="388544" y="879831"/>
                </a:moveTo>
                <a:lnTo>
                  <a:pt x="388544" y="685241"/>
                </a:lnTo>
                <a:cubicBezTo>
                  <a:pt x="388544" y="645262"/>
                  <a:pt x="420954" y="612851"/>
                  <a:pt x="460934" y="612851"/>
                </a:cubicBezTo>
                <a:lnTo>
                  <a:pt x="468554" y="612851"/>
                </a:lnTo>
                <a:cubicBezTo>
                  <a:pt x="508533" y="612851"/>
                  <a:pt x="540944" y="645262"/>
                  <a:pt x="540944" y="685241"/>
                </a:cubicBezTo>
                <a:lnTo>
                  <a:pt x="540944" y="879831"/>
                </a:lnTo>
                <a:close/>
                <a:moveTo>
                  <a:pt x="566344" y="879831"/>
                </a:moveTo>
                <a:lnTo>
                  <a:pt x="566344" y="685241"/>
                </a:lnTo>
                <a:cubicBezTo>
                  <a:pt x="566344" y="631233"/>
                  <a:pt x="522562" y="587451"/>
                  <a:pt x="468554" y="587451"/>
                </a:cubicBezTo>
                <a:lnTo>
                  <a:pt x="460934" y="587451"/>
                </a:lnTo>
                <a:cubicBezTo>
                  <a:pt x="406926" y="587451"/>
                  <a:pt x="363144" y="631233"/>
                  <a:pt x="363144" y="685241"/>
                </a:cubicBezTo>
                <a:lnTo>
                  <a:pt x="363144" y="879831"/>
                </a:lnTo>
                <a:lnTo>
                  <a:pt x="185344" y="879831"/>
                </a:lnTo>
                <a:lnTo>
                  <a:pt x="185344" y="401180"/>
                </a:lnTo>
                <a:lnTo>
                  <a:pt x="464744" y="139027"/>
                </a:lnTo>
                <a:lnTo>
                  <a:pt x="744144" y="400914"/>
                </a:lnTo>
                <a:lnTo>
                  <a:pt x="744144" y="879831"/>
                </a:lnTo>
                <a:close/>
              </a:path>
            </a:pathLst>
          </a:custGeom>
          <a:gradFill>
            <a:gsLst>
              <a:gs pos="0">
                <a:srgbClr val="088EB8"/>
              </a:gs>
              <a:gs pos="100000">
                <a:srgbClr val="11C1C1">
                  <a:alpha val="98000"/>
                </a:srgbClr>
              </a:gs>
            </a:gsLst>
            <a:lin ang="5400000" scaled="1"/>
          </a:gradFill>
          <a:ln w="12700" cap="flat">
            <a:gradFill>
              <a:gsLst>
                <a:gs pos="0">
                  <a:srgbClr val="088EB8"/>
                </a:gs>
                <a:gs pos="100000">
                  <a:srgbClr val="11C1C1">
                    <a:alpha val="98000"/>
                  </a:srgbClr>
                </a:gs>
              </a:gsLst>
              <a:lin ang="5400000" scaled="1"/>
            </a:gra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 dirty="0"/>
          </a:p>
        </p:txBody>
      </p:sp>
      <p:sp>
        <p:nvSpPr>
          <p:cNvPr id="39" name="그래픽 37" descr="서류 가방">
            <a:extLst>
              <a:ext uri="{FF2B5EF4-FFF2-40B4-BE49-F238E27FC236}">
                <a16:creationId xmlns:a16="http://schemas.microsoft.com/office/drawing/2014/main" xmlns="" id="{8E8B276F-8918-4067-B4AD-66EFC8B66EAB}"/>
              </a:ext>
            </a:extLst>
          </p:cNvPr>
          <p:cNvSpPr/>
          <p:nvPr/>
        </p:nvSpPr>
        <p:spPr>
          <a:xfrm>
            <a:off x="4473755" y="2838450"/>
            <a:ext cx="258906" cy="216904"/>
          </a:xfrm>
          <a:custGeom>
            <a:avLst/>
            <a:gdLst>
              <a:gd name="connsiteX0" fmla="*/ 723900 w 762000"/>
              <a:gd name="connsiteY0" fmla="*/ 104842 h 638384"/>
              <a:gd name="connsiteX1" fmla="*/ 514350 w 762000"/>
              <a:gd name="connsiteY1" fmla="*/ 104842 h 638384"/>
              <a:gd name="connsiteX2" fmla="*/ 514350 w 762000"/>
              <a:gd name="connsiteY2" fmla="*/ 47625 h 638384"/>
              <a:gd name="connsiteX3" fmla="*/ 466725 w 762000"/>
              <a:gd name="connsiteY3" fmla="*/ 0 h 638384"/>
              <a:gd name="connsiteX4" fmla="*/ 295275 w 762000"/>
              <a:gd name="connsiteY4" fmla="*/ 0 h 638384"/>
              <a:gd name="connsiteX5" fmla="*/ 247650 w 762000"/>
              <a:gd name="connsiteY5" fmla="*/ 47625 h 638384"/>
              <a:gd name="connsiteX6" fmla="*/ 247650 w 762000"/>
              <a:gd name="connsiteY6" fmla="*/ 104842 h 638384"/>
              <a:gd name="connsiteX7" fmla="*/ 38100 w 762000"/>
              <a:gd name="connsiteY7" fmla="*/ 104842 h 638384"/>
              <a:gd name="connsiteX8" fmla="*/ 0 w 762000"/>
              <a:gd name="connsiteY8" fmla="*/ 142942 h 638384"/>
              <a:gd name="connsiteX9" fmla="*/ 0 w 762000"/>
              <a:gd name="connsiteY9" fmla="*/ 600285 h 638384"/>
              <a:gd name="connsiteX10" fmla="*/ 38100 w 762000"/>
              <a:gd name="connsiteY10" fmla="*/ 638385 h 638384"/>
              <a:gd name="connsiteX11" fmla="*/ 723900 w 762000"/>
              <a:gd name="connsiteY11" fmla="*/ 638385 h 638384"/>
              <a:gd name="connsiteX12" fmla="*/ 762000 w 762000"/>
              <a:gd name="connsiteY12" fmla="*/ 600285 h 638384"/>
              <a:gd name="connsiteX13" fmla="*/ 762000 w 762000"/>
              <a:gd name="connsiteY13" fmla="*/ 142951 h 638384"/>
              <a:gd name="connsiteX14" fmla="*/ 723900 w 762000"/>
              <a:gd name="connsiteY14" fmla="*/ 104842 h 638384"/>
              <a:gd name="connsiteX15" fmla="*/ 266700 w 762000"/>
              <a:gd name="connsiteY15" fmla="*/ 47625 h 638384"/>
              <a:gd name="connsiteX16" fmla="*/ 295275 w 762000"/>
              <a:gd name="connsiteY16" fmla="*/ 19050 h 638384"/>
              <a:gd name="connsiteX17" fmla="*/ 466725 w 762000"/>
              <a:gd name="connsiteY17" fmla="*/ 19050 h 638384"/>
              <a:gd name="connsiteX18" fmla="*/ 495300 w 762000"/>
              <a:gd name="connsiteY18" fmla="*/ 47625 h 638384"/>
              <a:gd name="connsiteX19" fmla="*/ 495300 w 762000"/>
              <a:gd name="connsiteY19" fmla="*/ 104775 h 638384"/>
              <a:gd name="connsiteX20" fmla="*/ 266700 w 762000"/>
              <a:gd name="connsiteY20" fmla="*/ 104775 h 638384"/>
              <a:gd name="connsiteX21" fmla="*/ 38100 w 762000"/>
              <a:gd name="connsiteY21" fmla="*/ 123892 h 638384"/>
              <a:gd name="connsiteX22" fmla="*/ 723900 w 762000"/>
              <a:gd name="connsiteY22" fmla="*/ 123892 h 638384"/>
              <a:gd name="connsiteX23" fmla="*/ 742950 w 762000"/>
              <a:gd name="connsiteY23" fmla="*/ 142942 h 638384"/>
              <a:gd name="connsiteX24" fmla="*/ 742950 w 762000"/>
              <a:gd name="connsiteY24" fmla="*/ 314325 h 638384"/>
              <a:gd name="connsiteX25" fmla="*/ 447675 w 762000"/>
              <a:gd name="connsiteY25" fmla="*/ 314325 h 638384"/>
              <a:gd name="connsiteX26" fmla="*/ 447675 w 762000"/>
              <a:gd name="connsiteY26" fmla="*/ 276225 h 638384"/>
              <a:gd name="connsiteX27" fmla="*/ 314325 w 762000"/>
              <a:gd name="connsiteY27" fmla="*/ 276225 h 638384"/>
              <a:gd name="connsiteX28" fmla="*/ 314325 w 762000"/>
              <a:gd name="connsiteY28" fmla="*/ 314325 h 638384"/>
              <a:gd name="connsiteX29" fmla="*/ 19050 w 762000"/>
              <a:gd name="connsiteY29" fmla="*/ 314325 h 638384"/>
              <a:gd name="connsiteX30" fmla="*/ 19050 w 762000"/>
              <a:gd name="connsiteY30" fmla="*/ 142951 h 638384"/>
              <a:gd name="connsiteX31" fmla="*/ 38090 w 762000"/>
              <a:gd name="connsiteY31" fmla="*/ 123892 h 638384"/>
              <a:gd name="connsiteX32" fmla="*/ 38100 w 762000"/>
              <a:gd name="connsiteY32" fmla="*/ 123892 h 638384"/>
              <a:gd name="connsiteX33" fmla="*/ 428625 w 762000"/>
              <a:gd name="connsiteY33" fmla="*/ 295275 h 638384"/>
              <a:gd name="connsiteX34" fmla="*/ 428625 w 762000"/>
              <a:gd name="connsiteY34" fmla="*/ 361950 h 638384"/>
              <a:gd name="connsiteX35" fmla="*/ 409575 w 762000"/>
              <a:gd name="connsiteY35" fmla="*/ 381000 h 638384"/>
              <a:gd name="connsiteX36" fmla="*/ 352425 w 762000"/>
              <a:gd name="connsiteY36" fmla="*/ 381000 h 638384"/>
              <a:gd name="connsiteX37" fmla="*/ 333375 w 762000"/>
              <a:gd name="connsiteY37" fmla="*/ 361950 h 638384"/>
              <a:gd name="connsiteX38" fmla="*/ 333375 w 762000"/>
              <a:gd name="connsiteY38" fmla="*/ 295275 h 638384"/>
              <a:gd name="connsiteX39" fmla="*/ 723900 w 762000"/>
              <a:gd name="connsiteY39" fmla="*/ 619344 h 638384"/>
              <a:gd name="connsiteX40" fmla="*/ 38100 w 762000"/>
              <a:gd name="connsiteY40" fmla="*/ 619344 h 638384"/>
              <a:gd name="connsiteX41" fmla="*/ 19050 w 762000"/>
              <a:gd name="connsiteY41" fmla="*/ 600294 h 638384"/>
              <a:gd name="connsiteX42" fmla="*/ 19050 w 762000"/>
              <a:gd name="connsiteY42" fmla="*/ 333375 h 638384"/>
              <a:gd name="connsiteX43" fmla="*/ 314325 w 762000"/>
              <a:gd name="connsiteY43" fmla="*/ 333375 h 638384"/>
              <a:gd name="connsiteX44" fmla="*/ 314325 w 762000"/>
              <a:gd name="connsiteY44" fmla="*/ 361950 h 638384"/>
              <a:gd name="connsiteX45" fmla="*/ 352425 w 762000"/>
              <a:gd name="connsiteY45" fmla="*/ 400050 h 638384"/>
              <a:gd name="connsiteX46" fmla="*/ 409575 w 762000"/>
              <a:gd name="connsiteY46" fmla="*/ 400050 h 638384"/>
              <a:gd name="connsiteX47" fmla="*/ 447675 w 762000"/>
              <a:gd name="connsiteY47" fmla="*/ 361950 h 638384"/>
              <a:gd name="connsiteX48" fmla="*/ 447675 w 762000"/>
              <a:gd name="connsiteY48" fmla="*/ 333375 h 638384"/>
              <a:gd name="connsiteX49" fmla="*/ 742950 w 762000"/>
              <a:gd name="connsiteY49" fmla="*/ 333375 h 638384"/>
              <a:gd name="connsiteX50" fmla="*/ 742950 w 762000"/>
              <a:gd name="connsiteY50" fmla="*/ 600285 h 638384"/>
              <a:gd name="connsiteX51" fmla="*/ 723910 w 762000"/>
              <a:gd name="connsiteY51" fmla="*/ 619344 h 638384"/>
              <a:gd name="connsiteX52" fmla="*/ 723900 w 762000"/>
              <a:gd name="connsiteY52" fmla="*/ 619344 h 638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762000" h="638384">
                <a:moveTo>
                  <a:pt x="723900" y="104842"/>
                </a:moveTo>
                <a:lnTo>
                  <a:pt x="514350" y="104842"/>
                </a:lnTo>
                <a:lnTo>
                  <a:pt x="514350" y="47625"/>
                </a:lnTo>
                <a:cubicBezTo>
                  <a:pt x="514319" y="21335"/>
                  <a:pt x="493015" y="31"/>
                  <a:pt x="466725" y="0"/>
                </a:cubicBezTo>
                <a:lnTo>
                  <a:pt x="295275" y="0"/>
                </a:lnTo>
                <a:cubicBezTo>
                  <a:pt x="268985" y="31"/>
                  <a:pt x="247681" y="21335"/>
                  <a:pt x="247650" y="47625"/>
                </a:cubicBezTo>
                <a:lnTo>
                  <a:pt x="247650" y="104842"/>
                </a:lnTo>
                <a:lnTo>
                  <a:pt x="38100" y="104842"/>
                </a:lnTo>
                <a:cubicBezTo>
                  <a:pt x="17086" y="104909"/>
                  <a:pt x="68" y="121928"/>
                  <a:pt x="0" y="142942"/>
                </a:cubicBezTo>
                <a:lnTo>
                  <a:pt x="0" y="600285"/>
                </a:lnTo>
                <a:cubicBezTo>
                  <a:pt x="68" y="621299"/>
                  <a:pt x="17086" y="638317"/>
                  <a:pt x="38100" y="638385"/>
                </a:cubicBezTo>
                <a:lnTo>
                  <a:pt x="723900" y="638385"/>
                </a:lnTo>
                <a:cubicBezTo>
                  <a:pt x="744914" y="638317"/>
                  <a:pt x="761932" y="621299"/>
                  <a:pt x="762000" y="600285"/>
                </a:cubicBezTo>
                <a:lnTo>
                  <a:pt x="762000" y="142951"/>
                </a:lnTo>
                <a:cubicBezTo>
                  <a:pt x="761937" y="121933"/>
                  <a:pt x="744918" y="104909"/>
                  <a:pt x="723900" y="104842"/>
                </a:cubicBezTo>
                <a:close/>
                <a:moveTo>
                  <a:pt x="266700" y="47625"/>
                </a:moveTo>
                <a:cubicBezTo>
                  <a:pt x="266700" y="31843"/>
                  <a:pt x="279493" y="19050"/>
                  <a:pt x="295275" y="19050"/>
                </a:cubicBezTo>
                <a:lnTo>
                  <a:pt x="466725" y="19050"/>
                </a:lnTo>
                <a:cubicBezTo>
                  <a:pt x="482507" y="19050"/>
                  <a:pt x="495300" y="31843"/>
                  <a:pt x="495300" y="47625"/>
                </a:cubicBezTo>
                <a:lnTo>
                  <a:pt x="495300" y="104775"/>
                </a:lnTo>
                <a:lnTo>
                  <a:pt x="266700" y="104775"/>
                </a:lnTo>
                <a:close/>
                <a:moveTo>
                  <a:pt x="38100" y="123892"/>
                </a:moveTo>
                <a:lnTo>
                  <a:pt x="723900" y="123892"/>
                </a:lnTo>
                <a:cubicBezTo>
                  <a:pt x="734421" y="123892"/>
                  <a:pt x="742950" y="132420"/>
                  <a:pt x="742950" y="142942"/>
                </a:cubicBezTo>
                <a:lnTo>
                  <a:pt x="742950" y="314325"/>
                </a:lnTo>
                <a:lnTo>
                  <a:pt x="447675" y="314325"/>
                </a:lnTo>
                <a:lnTo>
                  <a:pt x="447675" y="276225"/>
                </a:lnTo>
                <a:lnTo>
                  <a:pt x="314325" y="276225"/>
                </a:lnTo>
                <a:lnTo>
                  <a:pt x="314325" y="314325"/>
                </a:lnTo>
                <a:lnTo>
                  <a:pt x="19050" y="314325"/>
                </a:lnTo>
                <a:lnTo>
                  <a:pt x="19050" y="142951"/>
                </a:lnTo>
                <a:cubicBezTo>
                  <a:pt x="19044" y="132430"/>
                  <a:pt x="27569" y="123897"/>
                  <a:pt x="38090" y="123892"/>
                </a:cubicBezTo>
                <a:cubicBezTo>
                  <a:pt x="38093" y="123892"/>
                  <a:pt x="38097" y="123892"/>
                  <a:pt x="38100" y="123892"/>
                </a:cubicBezTo>
                <a:close/>
                <a:moveTo>
                  <a:pt x="428625" y="295275"/>
                </a:moveTo>
                <a:lnTo>
                  <a:pt x="428625" y="361950"/>
                </a:lnTo>
                <a:cubicBezTo>
                  <a:pt x="428625" y="372471"/>
                  <a:pt x="420096" y="381000"/>
                  <a:pt x="409575" y="381000"/>
                </a:cubicBezTo>
                <a:lnTo>
                  <a:pt x="352425" y="381000"/>
                </a:lnTo>
                <a:cubicBezTo>
                  <a:pt x="341904" y="381000"/>
                  <a:pt x="333375" y="372471"/>
                  <a:pt x="333375" y="361950"/>
                </a:cubicBezTo>
                <a:lnTo>
                  <a:pt x="333375" y="295275"/>
                </a:lnTo>
                <a:close/>
                <a:moveTo>
                  <a:pt x="723900" y="619344"/>
                </a:moveTo>
                <a:lnTo>
                  <a:pt x="38100" y="619344"/>
                </a:lnTo>
                <a:cubicBezTo>
                  <a:pt x="27579" y="619344"/>
                  <a:pt x="19050" y="610815"/>
                  <a:pt x="19050" y="600294"/>
                </a:cubicBezTo>
                <a:lnTo>
                  <a:pt x="19050" y="333375"/>
                </a:lnTo>
                <a:lnTo>
                  <a:pt x="314325" y="333375"/>
                </a:lnTo>
                <a:lnTo>
                  <a:pt x="314325" y="361950"/>
                </a:lnTo>
                <a:cubicBezTo>
                  <a:pt x="314325" y="382992"/>
                  <a:pt x="331383" y="400050"/>
                  <a:pt x="352425" y="400050"/>
                </a:cubicBezTo>
                <a:lnTo>
                  <a:pt x="409575" y="400050"/>
                </a:lnTo>
                <a:cubicBezTo>
                  <a:pt x="430617" y="400050"/>
                  <a:pt x="447675" y="382992"/>
                  <a:pt x="447675" y="361950"/>
                </a:cubicBezTo>
                <a:lnTo>
                  <a:pt x="447675" y="333375"/>
                </a:lnTo>
                <a:lnTo>
                  <a:pt x="742950" y="333375"/>
                </a:lnTo>
                <a:lnTo>
                  <a:pt x="742950" y="600285"/>
                </a:lnTo>
                <a:cubicBezTo>
                  <a:pt x="742955" y="610806"/>
                  <a:pt x="734431" y="619339"/>
                  <a:pt x="723910" y="619344"/>
                </a:cubicBezTo>
                <a:cubicBezTo>
                  <a:pt x="723907" y="619344"/>
                  <a:pt x="723903" y="619344"/>
                  <a:pt x="723900" y="619344"/>
                </a:cubicBezTo>
                <a:close/>
              </a:path>
            </a:pathLst>
          </a:custGeom>
          <a:gradFill>
            <a:gsLst>
              <a:gs pos="0">
                <a:srgbClr val="088EB8"/>
              </a:gs>
              <a:gs pos="100000">
                <a:srgbClr val="11C1C1">
                  <a:alpha val="98000"/>
                </a:srgbClr>
              </a:gs>
            </a:gsLst>
            <a:lin ang="5400000" scaled="1"/>
          </a:gradFill>
          <a:ln w="12700" cap="flat">
            <a:gradFill>
              <a:gsLst>
                <a:gs pos="0">
                  <a:srgbClr val="088EB8"/>
                </a:gs>
                <a:gs pos="100000">
                  <a:srgbClr val="11C1C1">
                    <a:alpha val="98000"/>
                  </a:srgbClr>
                </a:gs>
              </a:gsLst>
              <a:lin ang="5400000" scaled="1"/>
            </a:gra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/>
          </a:p>
        </p:txBody>
      </p:sp>
      <p:grpSp>
        <p:nvGrpSpPr>
          <p:cNvPr id="48" name="그룹 47">
            <a:extLst>
              <a:ext uri="{FF2B5EF4-FFF2-40B4-BE49-F238E27FC236}">
                <a16:creationId xmlns:a16="http://schemas.microsoft.com/office/drawing/2014/main" xmlns="" id="{8B232496-B6A8-41B6-882D-1D132B6CE2F3}"/>
              </a:ext>
            </a:extLst>
          </p:cNvPr>
          <p:cNvGrpSpPr/>
          <p:nvPr/>
        </p:nvGrpSpPr>
        <p:grpSpPr>
          <a:xfrm>
            <a:off x="6977103" y="2664823"/>
            <a:ext cx="937452" cy="796834"/>
            <a:chOff x="6977103" y="2664823"/>
            <a:chExt cx="937452" cy="796834"/>
          </a:xfrm>
        </p:grpSpPr>
        <p:sp>
          <p:nvSpPr>
            <p:cNvPr id="42" name="그래픽 40" descr="모니터">
              <a:extLst>
                <a:ext uri="{FF2B5EF4-FFF2-40B4-BE49-F238E27FC236}">
                  <a16:creationId xmlns:a16="http://schemas.microsoft.com/office/drawing/2014/main" xmlns="" id="{DA0722E5-C288-4677-AE1C-347B23582CA9}"/>
                </a:ext>
              </a:extLst>
            </p:cNvPr>
            <p:cNvSpPr/>
            <p:nvPr/>
          </p:nvSpPr>
          <p:spPr>
            <a:xfrm>
              <a:off x="6977103" y="2664823"/>
              <a:ext cx="937452" cy="796834"/>
            </a:xfrm>
            <a:custGeom>
              <a:avLst/>
              <a:gdLst>
                <a:gd name="connsiteX0" fmla="*/ 704850 w 762000"/>
                <a:gd name="connsiteY0" fmla="*/ 476250 h 647700"/>
                <a:gd name="connsiteX1" fmla="*/ 57150 w 762000"/>
                <a:gd name="connsiteY1" fmla="*/ 476250 h 647700"/>
                <a:gd name="connsiteX2" fmla="*/ 57150 w 762000"/>
                <a:gd name="connsiteY2" fmla="*/ 57150 h 647700"/>
                <a:gd name="connsiteX3" fmla="*/ 704850 w 762000"/>
                <a:gd name="connsiteY3" fmla="*/ 57150 h 647700"/>
                <a:gd name="connsiteX4" fmla="*/ 704850 w 762000"/>
                <a:gd name="connsiteY4" fmla="*/ 476250 h 647700"/>
                <a:gd name="connsiteX5" fmla="*/ 723900 w 762000"/>
                <a:gd name="connsiteY5" fmla="*/ 0 h 647700"/>
                <a:gd name="connsiteX6" fmla="*/ 38100 w 762000"/>
                <a:gd name="connsiteY6" fmla="*/ 0 h 647700"/>
                <a:gd name="connsiteX7" fmla="*/ 0 w 762000"/>
                <a:gd name="connsiteY7" fmla="*/ 38100 h 647700"/>
                <a:gd name="connsiteX8" fmla="*/ 0 w 762000"/>
                <a:gd name="connsiteY8" fmla="*/ 495300 h 647700"/>
                <a:gd name="connsiteX9" fmla="*/ 38100 w 762000"/>
                <a:gd name="connsiteY9" fmla="*/ 533400 h 647700"/>
                <a:gd name="connsiteX10" fmla="*/ 304800 w 762000"/>
                <a:gd name="connsiteY10" fmla="*/ 533400 h 647700"/>
                <a:gd name="connsiteX11" fmla="*/ 304800 w 762000"/>
                <a:gd name="connsiteY11" fmla="*/ 590550 h 647700"/>
                <a:gd name="connsiteX12" fmla="*/ 209550 w 762000"/>
                <a:gd name="connsiteY12" fmla="*/ 590550 h 647700"/>
                <a:gd name="connsiteX13" fmla="*/ 209550 w 762000"/>
                <a:gd name="connsiteY13" fmla="*/ 647700 h 647700"/>
                <a:gd name="connsiteX14" fmla="*/ 552450 w 762000"/>
                <a:gd name="connsiteY14" fmla="*/ 647700 h 647700"/>
                <a:gd name="connsiteX15" fmla="*/ 552450 w 762000"/>
                <a:gd name="connsiteY15" fmla="*/ 590550 h 647700"/>
                <a:gd name="connsiteX16" fmla="*/ 457200 w 762000"/>
                <a:gd name="connsiteY16" fmla="*/ 590550 h 647700"/>
                <a:gd name="connsiteX17" fmla="*/ 457200 w 762000"/>
                <a:gd name="connsiteY17" fmla="*/ 533400 h 647700"/>
                <a:gd name="connsiteX18" fmla="*/ 723900 w 762000"/>
                <a:gd name="connsiteY18" fmla="*/ 533400 h 647700"/>
                <a:gd name="connsiteX19" fmla="*/ 762000 w 762000"/>
                <a:gd name="connsiteY19" fmla="*/ 495300 h 647700"/>
                <a:gd name="connsiteX20" fmla="*/ 762000 w 762000"/>
                <a:gd name="connsiteY20" fmla="*/ 38100 h 647700"/>
                <a:gd name="connsiteX21" fmla="*/ 723900 w 762000"/>
                <a:gd name="connsiteY21" fmla="*/ 0 h 64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62000" h="647700">
                  <a:moveTo>
                    <a:pt x="704850" y="476250"/>
                  </a:moveTo>
                  <a:lnTo>
                    <a:pt x="57150" y="476250"/>
                  </a:lnTo>
                  <a:lnTo>
                    <a:pt x="57150" y="57150"/>
                  </a:lnTo>
                  <a:lnTo>
                    <a:pt x="704850" y="57150"/>
                  </a:lnTo>
                  <a:lnTo>
                    <a:pt x="704850" y="476250"/>
                  </a:lnTo>
                  <a:close/>
                  <a:moveTo>
                    <a:pt x="723900" y="0"/>
                  </a:moveTo>
                  <a:lnTo>
                    <a:pt x="38100" y="0"/>
                  </a:lnTo>
                  <a:cubicBezTo>
                    <a:pt x="17145" y="0"/>
                    <a:pt x="0" y="17145"/>
                    <a:pt x="0" y="38100"/>
                  </a:cubicBezTo>
                  <a:lnTo>
                    <a:pt x="0" y="495300"/>
                  </a:lnTo>
                  <a:cubicBezTo>
                    <a:pt x="0" y="516255"/>
                    <a:pt x="17145" y="533400"/>
                    <a:pt x="38100" y="533400"/>
                  </a:cubicBezTo>
                  <a:lnTo>
                    <a:pt x="304800" y="533400"/>
                  </a:lnTo>
                  <a:lnTo>
                    <a:pt x="304800" y="590550"/>
                  </a:lnTo>
                  <a:lnTo>
                    <a:pt x="209550" y="590550"/>
                  </a:lnTo>
                  <a:lnTo>
                    <a:pt x="209550" y="647700"/>
                  </a:lnTo>
                  <a:lnTo>
                    <a:pt x="552450" y="647700"/>
                  </a:lnTo>
                  <a:lnTo>
                    <a:pt x="552450" y="590550"/>
                  </a:lnTo>
                  <a:lnTo>
                    <a:pt x="457200" y="590550"/>
                  </a:lnTo>
                  <a:lnTo>
                    <a:pt x="457200" y="533400"/>
                  </a:lnTo>
                  <a:lnTo>
                    <a:pt x="723900" y="533400"/>
                  </a:lnTo>
                  <a:cubicBezTo>
                    <a:pt x="744855" y="533400"/>
                    <a:pt x="762000" y="516255"/>
                    <a:pt x="762000" y="495300"/>
                  </a:cubicBezTo>
                  <a:lnTo>
                    <a:pt x="762000" y="38100"/>
                  </a:lnTo>
                  <a:cubicBezTo>
                    <a:pt x="762000" y="17145"/>
                    <a:pt x="744855" y="0"/>
                    <a:pt x="723900" y="0"/>
                  </a:cubicBezTo>
                  <a:close/>
                </a:path>
              </a:pathLst>
            </a:custGeom>
            <a:gradFill>
              <a:gsLst>
                <a:gs pos="0">
                  <a:srgbClr val="088EB8"/>
                </a:gs>
                <a:gs pos="100000">
                  <a:srgbClr val="11C1C1">
                    <a:alpha val="98000"/>
                  </a:srgbClr>
                </a:gs>
              </a:gsLst>
              <a:lin ang="5400000" scaled="1"/>
            </a:gra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xmlns="" id="{2FA4180B-8AB7-459D-8E04-F50E1DE03169}"/>
                </a:ext>
              </a:extLst>
            </p:cNvPr>
            <p:cNvSpPr/>
            <p:nvPr/>
          </p:nvSpPr>
          <p:spPr>
            <a:xfrm>
              <a:off x="7106195" y="2804160"/>
              <a:ext cx="304800" cy="313509"/>
            </a:xfrm>
            <a:prstGeom prst="rect">
              <a:avLst/>
            </a:prstGeom>
            <a:grpFill/>
            <a:ln w="25400" cap="flat">
              <a:gradFill>
                <a:gsLst>
                  <a:gs pos="0">
                    <a:srgbClr val="088EB8"/>
                  </a:gs>
                  <a:gs pos="100000">
                    <a:srgbClr val="11C1C1">
                      <a:alpha val="98000"/>
                    </a:srgb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schemeClr val="tx1"/>
                </a:solidFill>
              </a:endParaRPr>
            </a:p>
          </p:txBody>
        </p: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xmlns="" id="{C469CBA8-AF71-44CA-AF0A-4E2C0D062794}"/>
                </a:ext>
              </a:extLst>
            </p:cNvPr>
            <p:cNvCxnSpPr/>
            <p:nvPr/>
          </p:nvCxnSpPr>
          <p:spPr>
            <a:xfrm>
              <a:off x="7451725" y="2797175"/>
              <a:ext cx="336550" cy="0"/>
            </a:xfrm>
            <a:prstGeom prst="line">
              <a:avLst/>
            </a:prstGeom>
            <a:grpFill/>
            <a:ln w="12700" cap="flat">
              <a:gradFill>
                <a:gsLst>
                  <a:gs pos="0">
                    <a:srgbClr val="088EB8"/>
                  </a:gs>
                  <a:gs pos="100000">
                    <a:srgbClr val="11C1C1">
                      <a:alpha val="98000"/>
                    </a:srgbClr>
                  </a:gs>
                </a:gsLst>
                <a:lin ang="5400000" scaled="1"/>
              </a:gradFill>
              <a:prstDash val="solid"/>
              <a:miter/>
            </a:ln>
          </p:spPr>
        </p:cxnSp>
        <p:cxnSp>
          <p:nvCxnSpPr>
            <p:cNvPr id="104" name="직선 연결선 103">
              <a:extLst>
                <a:ext uri="{FF2B5EF4-FFF2-40B4-BE49-F238E27FC236}">
                  <a16:creationId xmlns:a16="http://schemas.microsoft.com/office/drawing/2014/main" xmlns="" id="{934C87F8-A49A-49BB-8D1A-456576F90481}"/>
                </a:ext>
              </a:extLst>
            </p:cNvPr>
            <p:cNvCxnSpPr/>
            <p:nvPr/>
          </p:nvCxnSpPr>
          <p:spPr>
            <a:xfrm>
              <a:off x="7451725" y="2857500"/>
              <a:ext cx="336550" cy="0"/>
            </a:xfrm>
            <a:prstGeom prst="line">
              <a:avLst/>
            </a:prstGeom>
            <a:grpFill/>
            <a:ln w="12700" cap="flat">
              <a:gradFill>
                <a:gsLst>
                  <a:gs pos="0">
                    <a:srgbClr val="088EB8"/>
                  </a:gs>
                  <a:gs pos="100000">
                    <a:srgbClr val="11C1C1">
                      <a:alpha val="98000"/>
                    </a:srgbClr>
                  </a:gs>
                </a:gsLst>
                <a:lin ang="5400000" scaled="1"/>
              </a:gradFill>
              <a:prstDash val="solid"/>
              <a:miter/>
            </a:ln>
          </p:spPr>
        </p:cxnSp>
        <p:cxnSp>
          <p:nvCxnSpPr>
            <p:cNvPr id="110" name="직선 연결선 109">
              <a:extLst>
                <a:ext uri="{FF2B5EF4-FFF2-40B4-BE49-F238E27FC236}">
                  <a16:creationId xmlns:a16="http://schemas.microsoft.com/office/drawing/2014/main" xmlns="" id="{81B10B30-4DA6-400C-B16E-54E488001E26}"/>
                </a:ext>
              </a:extLst>
            </p:cNvPr>
            <p:cNvCxnSpPr>
              <a:cxnSpLocks/>
            </p:cNvCxnSpPr>
            <p:nvPr/>
          </p:nvCxnSpPr>
          <p:spPr>
            <a:xfrm>
              <a:off x="7451725" y="2914650"/>
              <a:ext cx="234950" cy="0"/>
            </a:xfrm>
            <a:prstGeom prst="line">
              <a:avLst/>
            </a:prstGeom>
            <a:grpFill/>
            <a:ln w="12700" cap="flat">
              <a:gradFill>
                <a:gsLst>
                  <a:gs pos="0">
                    <a:srgbClr val="088EB8"/>
                  </a:gs>
                  <a:gs pos="100000">
                    <a:srgbClr val="11C1C1">
                      <a:alpha val="98000"/>
                    </a:srgbClr>
                  </a:gs>
                </a:gsLst>
                <a:lin ang="5400000" scaled="1"/>
              </a:gradFill>
              <a:prstDash val="solid"/>
              <a:miter/>
            </a:ln>
          </p:spPr>
        </p:cxnSp>
        <p:cxnSp>
          <p:nvCxnSpPr>
            <p:cNvPr id="111" name="직선 연결선 110">
              <a:extLst>
                <a:ext uri="{FF2B5EF4-FFF2-40B4-BE49-F238E27FC236}">
                  <a16:creationId xmlns:a16="http://schemas.microsoft.com/office/drawing/2014/main" xmlns="" id="{0F9C8B19-5CE2-4568-B086-3F8F10F42C0F}"/>
                </a:ext>
              </a:extLst>
            </p:cNvPr>
            <p:cNvCxnSpPr>
              <a:cxnSpLocks/>
            </p:cNvCxnSpPr>
            <p:nvPr/>
          </p:nvCxnSpPr>
          <p:spPr>
            <a:xfrm>
              <a:off x="7705725" y="2914650"/>
              <a:ext cx="85725" cy="0"/>
            </a:xfrm>
            <a:prstGeom prst="line">
              <a:avLst/>
            </a:prstGeom>
            <a:grpFill/>
            <a:ln w="12700" cap="flat">
              <a:gradFill>
                <a:gsLst>
                  <a:gs pos="0">
                    <a:srgbClr val="088EB8"/>
                  </a:gs>
                  <a:gs pos="100000">
                    <a:srgbClr val="11C1C1">
                      <a:alpha val="98000"/>
                    </a:srgbClr>
                  </a:gs>
                </a:gsLst>
                <a:lin ang="5400000" scaled="1"/>
              </a:gradFill>
              <a:prstDash val="solid"/>
              <a:miter/>
            </a:ln>
          </p:spPr>
        </p:cxnSp>
        <p:cxnSp>
          <p:nvCxnSpPr>
            <p:cNvPr id="118" name="직선 연결선 117">
              <a:extLst>
                <a:ext uri="{FF2B5EF4-FFF2-40B4-BE49-F238E27FC236}">
                  <a16:creationId xmlns:a16="http://schemas.microsoft.com/office/drawing/2014/main" xmlns="" id="{42B6ED1A-BAFD-40AB-90F4-35C8A62FF18A}"/>
                </a:ext>
              </a:extLst>
            </p:cNvPr>
            <p:cNvCxnSpPr>
              <a:cxnSpLocks/>
            </p:cNvCxnSpPr>
            <p:nvPr/>
          </p:nvCxnSpPr>
          <p:spPr>
            <a:xfrm>
              <a:off x="7451725" y="2965450"/>
              <a:ext cx="234950" cy="0"/>
            </a:xfrm>
            <a:prstGeom prst="line">
              <a:avLst/>
            </a:prstGeom>
            <a:grpFill/>
            <a:ln w="12700" cap="flat">
              <a:gradFill>
                <a:gsLst>
                  <a:gs pos="0">
                    <a:srgbClr val="088EB8"/>
                  </a:gs>
                  <a:gs pos="100000">
                    <a:srgbClr val="11C1C1">
                      <a:alpha val="98000"/>
                    </a:srgbClr>
                  </a:gs>
                </a:gsLst>
                <a:lin ang="5400000" scaled="1"/>
              </a:gradFill>
              <a:prstDash val="solid"/>
              <a:miter/>
            </a:ln>
          </p:spPr>
        </p:cxnSp>
        <p:cxnSp>
          <p:nvCxnSpPr>
            <p:cNvPr id="120" name="직선 연결선 119">
              <a:extLst>
                <a:ext uri="{FF2B5EF4-FFF2-40B4-BE49-F238E27FC236}">
                  <a16:creationId xmlns:a16="http://schemas.microsoft.com/office/drawing/2014/main" xmlns="" id="{4E9B6801-B753-45D6-819D-169034678C29}"/>
                </a:ext>
              </a:extLst>
            </p:cNvPr>
            <p:cNvCxnSpPr>
              <a:cxnSpLocks/>
            </p:cNvCxnSpPr>
            <p:nvPr/>
          </p:nvCxnSpPr>
          <p:spPr>
            <a:xfrm>
              <a:off x="7705725" y="2965450"/>
              <a:ext cx="85725" cy="0"/>
            </a:xfrm>
            <a:prstGeom prst="line">
              <a:avLst/>
            </a:prstGeom>
            <a:grpFill/>
            <a:ln w="12700" cap="flat">
              <a:gradFill>
                <a:gsLst>
                  <a:gs pos="0">
                    <a:srgbClr val="088EB8"/>
                  </a:gs>
                  <a:gs pos="100000">
                    <a:srgbClr val="11C1C1">
                      <a:alpha val="98000"/>
                    </a:srgbClr>
                  </a:gs>
                </a:gsLst>
                <a:lin ang="5400000" scaled="1"/>
              </a:gradFill>
              <a:prstDash val="solid"/>
              <a:miter/>
            </a:ln>
          </p:spPr>
        </p:cxnSp>
      </p:grpSp>
    </p:spTree>
    <p:extLst>
      <p:ext uri="{BB962C8B-B14F-4D97-AF65-F5344CB8AC3E}">
        <p14:creationId xmlns:p14="http://schemas.microsoft.com/office/powerpoint/2010/main" val="3497102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7" name="그룹 216"/>
          <p:cNvGrpSpPr/>
          <p:nvPr/>
        </p:nvGrpSpPr>
        <p:grpSpPr>
          <a:xfrm>
            <a:off x="4549774" y="4759648"/>
            <a:ext cx="4317288" cy="1177814"/>
            <a:chOff x="-574685" y="956312"/>
            <a:chExt cx="4317288" cy="1177814"/>
          </a:xfrm>
        </p:grpSpPr>
        <p:sp>
          <p:nvSpPr>
            <p:cNvPr id="218" name="양쪽 모서리가 둥근 사각형 217"/>
            <p:cNvSpPr/>
            <p:nvPr/>
          </p:nvSpPr>
          <p:spPr>
            <a:xfrm rot="16200000" flipV="1">
              <a:off x="1395067" y="-213410"/>
              <a:ext cx="377784" cy="431728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0E83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9" name="TextBox 218"/>
            <p:cNvSpPr txBox="1"/>
            <p:nvPr/>
          </p:nvSpPr>
          <p:spPr>
            <a:xfrm>
              <a:off x="2104312" y="1760549"/>
              <a:ext cx="15520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김해가야체 Bold" panose="020B0803000000000000" pitchFamily="50" charset="-127"/>
                  <a:ea typeface="김해가야체 Bold" panose="020B0803000000000000" pitchFamily="50" charset="-127"/>
                </a:defRPr>
              </a:lvl1pPr>
            </a:lstStyle>
            <a:p>
              <a:pPr algn="r"/>
              <a:r>
                <a:rPr lang="ko-KR" altLang="en-US" sz="1800" dirty="0" err="1">
                  <a:solidFill>
                    <a:schemeClr val="bg1"/>
                  </a:solidFill>
                  <a:latin typeface="순천 B" panose="02020603020101020101" pitchFamily="18" charset="-127"/>
                  <a:ea typeface="순천 B" panose="02020603020101020101" pitchFamily="18" charset="-127"/>
                </a:rPr>
                <a:t>네번째</a:t>
              </a:r>
              <a:r>
                <a:rPr lang="ko-KR" altLang="en-US" sz="1800" dirty="0">
                  <a:solidFill>
                    <a:schemeClr val="bg1"/>
                  </a:solidFill>
                  <a:latin typeface="순천 B" panose="02020603020101020101" pitchFamily="18" charset="-127"/>
                  <a:ea typeface="순천 B" panose="02020603020101020101" pitchFamily="18" charset="-127"/>
                </a:rPr>
                <a:t> 키워드</a:t>
              </a:r>
              <a:endParaRPr lang="en-US" altLang="ko-KR" sz="1800" dirty="0">
                <a:solidFill>
                  <a:schemeClr val="bg1"/>
                </a:solidFill>
                <a:latin typeface="순천 B" panose="02020603020101020101" pitchFamily="18" charset="-127"/>
                <a:ea typeface="순천 B" panose="02020603020101020101" pitchFamily="18" charset="-127"/>
              </a:endParaRPr>
            </a:p>
          </p:txBody>
        </p:sp>
        <p:sp>
          <p:nvSpPr>
            <p:cNvPr id="220" name="TextBox 219"/>
            <p:cNvSpPr txBox="1"/>
            <p:nvPr/>
          </p:nvSpPr>
          <p:spPr>
            <a:xfrm>
              <a:off x="833131" y="956312"/>
              <a:ext cx="2823209" cy="75713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extrusionH="6350"/>
            </a:bodyPr>
            <a:lstStyle>
              <a:defPPr>
                <a:defRPr lang="ko-KR"/>
              </a:defPPr>
              <a:lvl1pPr>
                <a:defRPr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김해가야체 Bold" panose="020B0803000000000000" pitchFamily="50" charset="-127"/>
                  <a:ea typeface="김해가야체 Bold" panose="020B0803000000000000" pitchFamily="50" charset="-127"/>
                </a:defRPr>
              </a:lvl1pPr>
            </a:lstStyle>
            <a:p>
              <a:pPr algn="r">
                <a:lnSpc>
                  <a:spcPct val="120000"/>
                </a:lnSpc>
              </a:pPr>
              <a:r>
                <a:rPr lang="ko-KR" altLang="en-US" sz="1200" dirty="0" err="1">
                  <a:solidFill>
                    <a:schemeClr val="tx1"/>
                  </a:solidFill>
                  <a:latin typeface="순천 R" panose="02020603020101020101" pitchFamily="18" charset="-127"/>
                  <a:ea typeface="순천 R" panose="02020603020101020101" pitchFamily="18" charset="-127"/>
                </a:rPr>
                <a:t>네번째</a:t>
              </a:r>
              <a:r>
                <a:rPr lang="ko-KR" altLang="en-US" sz="1200" dirty="0">
                  <a:solidFill>
                    <a:schemeClr val="tx1"/>
                  </a:solidFill>
                  <a:latin typeface="순천 R" panose="02020603020101020101" pitchFamily="18" charset="-127"/>
                  <a:ea typeface="순천 R" panose="02020603020101020101" pitchFamily="18" charset="-127"/>
                </a:rPr>
                <a:t> 키워드에 대한 내용을 입력하세요</a:t>
              </a:r>
              <a:endParaRPr lang="en-US" altLang="ko-KR" sz="1200" dirty="0">
                <a:solidFill>
                  <a:schemeClr val="tx1"/>
                </a:solidFill>
                <a:latin typeface="순천 R" panose="02020603020101020101" pitchFamily="18" charset="-127"/>
                <a:ea typeface="순천 R" panose="02020603020101020101" pitchFamily="18" charset="-127"/>
              </a:endParaRPr>
            </a:p>
            <a:p>
              <a:pPr algn="r">
                <a:lnSpc>
                  <a:spcPct val="120000"/>
                </a:lnSpc>
              </a:pPr>
              <a:r>
                <a:rPr lang="ko-KR" altLang="en-US" sz="1200" dirty="0">
                  <a:solidFill>
                    <a:schemeClr val="tx1"/>
                  </a:solidFill>
                  <a:latin typeface="순천 R" panose="02020603020101020101" pitchFamily="18" charset="-127"/>
                  <a:ea typeface="순천 R" panose="02020603020101020101" pitchFamily="18" charset="-127"/>
                </a:rPr>
                <a:t>도형 안에 키워드와 관련된 이미지 또는</a:t>
              </a:r>
              <a:endParaRPr lang="en-US" altLang="ko-KR" sz="1200" dirty="0">
                <a:solidFill>
                  <a:schemeClr val="tx1"/>
                </a:solidFill>
                <a:latin typeface="순천 R" panose="02020603020101020101" pitchFamily="18" charset="-127"/>
                <a:ea typeface="순천 R" panose="02020603020101020101" pitchFamily="18" charset="-127"/>
              </a:endParaRPr>
            </a:p>
            <a:p>
              <a:pPr algn="r">
                <a:lnSpc>
                  <a:spcPct val="120000"/>
                </a:lnSpc>
              </a:pPr>
              <a:r>
                <a:rPr lang="ko-KR" altLang="en-US" sz="1200" dirty="0">
                  <a:solidFill>
                    <a:schemeClr val="tx1"/>
                  </a:solidFill>
                  <a:latin typeface="순천 R" panose="02020603020101020101" pitchFamily="18" charset="-127"/>
                  <a:ea typeface="순천 R" panose="02020603020101020101" pitchFamily="18" charset="-127"/>
                </a:rPr>
                <a:t>아이콘 등을 넣어주세요</a:t>
              </a:r>
              <a:endParaRPr lang="en-US" altLang="ko-KR" sz="1200" dirty="0">
                <a:solidFill>
                  <a:schemeClr val="tx1"/>
                </a:solidFill>
                <a:latin typeface="순천 R" panose="02020603020101020101" pitchFamily="18" charset="-127"/>
                <a:ea typeface="순천 R" panose="02020603020101020101" pitchFamily="18" charset="-127"/>
              </a:endParaRPr>
            </a:p>
          </p:txBody>
        </p:sp>
      </p:grpSp>
      <p:grpSp>
        <p:nvGrpSpPr>
          <p:cNvPr id="213" name="그룹 212"/>
          <p:cNvGrpSpPr/>
          <p:nvPr/>
        </p:nvGrpSpPr>
        <p:grpSpPr>
          <a:xfrm>
            <a:off x="5622840" y="2050481"/>
            <a:ext cx="3244222" cy="1177814"/>
            <a:chOff x="498381" y="956312"/>
            <a:chExt cx="3244222" cy="1177814"/>
          </a:xfrm>
        </p:grpSpPr>
        <p:sp>
          <p:nvSpPr>
            <p:cNvPr id="214" name="양쪽 모서리가 둥근 사각형 213"/>
            <p:cNvSpPr/>
            <p:nvPr/>
          </p:nvSpPr>
          <p:spPr>
            <a:xfrm rot="16200000" flipV="1">
              <a:off x="1931600" y="323123"/>
              <a:ext cx="377784" cy="3244222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088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5" name="TextBox 214"/>
            <p:cNvSpPr txBox="1"/>
            <p:nvPr/>
          </p:nvSpPr>
          <p:spPr>
            <a:xfrm>
              <a:off x="2104312" y="1760549"/>
              <a:ext cx="15520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김해가야체 Bold" panose="020B0803000000000000" pitchFamily="50" charset="-127"/>
                  <a:ea typeface="김해가야체 Bold" panose="020B0803000000000000" pitchFamily="50" charset="-127"/>
                </a:defRPr>
              </a:lvl1pPr>
            </a:lstStyle>
            <a:p>
              <a:pPr algn="r"/>
              <a:r>
                <a:rPr lang="ko-KR" altLang="en-US" sz="1800" dirty="0" err="1">
                  <a:solidFill>
                    <a:schemeClr val="bg1"/>
                  </a:solidFill>
                  <a:latin typeface="순천 B" panose="02020603020101020101" pitchFamily="18" charset="-127"/>
                  <a:ea typeface="순천 B" panose="02020603020101020101" pitchFamily="18" charset="-127"/>
                </a:rPr>
                <a:t>세번째</a:t>
              </a:r>
              <a:r>
                <a:rPr lang="ko-KR" altLang="en-US" sz="1800" dirty="0">
                  <a:solidFill>
                    <a:schemeClr val="bg1"/>
                  </a:solidFill>
                  <a:latin typeface="순천 B" panose="02020603020101020101" pitchFamily="18" charset="-127"/>
                  <a:ea typeface="순천 B" panose="02020603020101020101" pitchFamily="18" charset="-127"/>
                </a:rPr>
                <a:t> 키워드</a:t>
              </a:r>
              <a:endParaRPr lang="en-US" altLang="ko-KR" sz="1800" dirty="0">
                <a:solidFill>
                  <a:schemeClr val="bg1"/>
                </a:solidFill>
                <a:latin typeface="순천 B" panose="02020603020101020101" pitchFamily="18" charset="-127"/>
                <a:ea typeface="순천 B" panose="02020603020101020101" pitchFamily="18" charset="-127"/>
              </a:endParaRPr>
            </a:p>
          </p:txBody>
        </p:sp>
        <p:sp>
          <p:nvSpPr>
            <p:cNvPr id="216" name="TextBox 215"/>
            <p:cNvSpPr txBox="1"/>
            <p:nvPr/>
          </p:nvSpPr>
          <p:spPr>
            <a:xfrm>
              <a:off x="833131" y="956312"/>
              <a:ext cx="2823209" cy="75713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extrusionH="6350"/>
            </a:bodyPr>
            <a:lstStyle>
              <a:defPPr>
                <a:defRPr lang="ko-KR"/>
              </a:defPPr>
              <a:lvl1pPr>
                <a:defRPr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김해가야체 Bold" panose="020B0803000000000000" pitchFamily="50" charset="-127"/>
                  <a:ea typeface="김해가야체 Bold" panose="020B0803000000000000" pitchFamily="50" charset="-127"/>
                </a:defRPr>
              </a:lvl1pPr>
            </a:lstStyle>
            <a:p>
              <a:pPr algn="r">
                <a:lnSpc>
                  <a:spcPct val="120000"/>
                </a:lnSpc>
              </a:pPr>
              <a:r>
                <a:rPr lang="ko-KR" altLang="en-US" sz="1200" dirty="0" err="1">
                  <a:solidFill>
                    <a:schemeClr val="tx1"/>
                  </a:solidFill>
                  <a:latin typeface="순천 R" panose="02020603020101020101" pitchFamily="18" charset="-127"/>
                  <a:ea typeface="순천 R" panose="02020603020101020101" pitchFamily="18" charset="-127"/>
                </a:rPr>
                <a:t>세번째</a:t>
              </a:r>
              <a:r>
                <a:rPr lang="ko-KR" altLang="en-US" sz="1200" dirty="0">
                  <a:solidFill>
                    <a:schemeClr val="tx1"/>
                  </a:solidFill>
                  <a:latin typeface="순천 R" panose="02020603020101020101" pitchFamily="18" charset="-127"/>
                  <a:ea typeface="순천 R" panose="02020603020101020101" pitchFamily="18" charset="-127"/>
                </a:rPr>
                <a:t> 키워드에 대한 내용을 입력하세요</a:t>
              </a:r>
              <a:endParaRPr lang="en-US" altLang="ko-KR" sz="1200" dirty="0">
                <a:solidFill>
                  <a:schemeClr val="tx1"/>
                </a:solidFill>
                <a:latin typeface="순천 R" panose="02020603020101020101" pitchFamily="18" charset="-127"/>
                <a:ea typeface="순천 R" panose="02020603020101020101" pitchFamily="18" charset="-127"/>
              </a:endParaRPr>
            </a:p>
            <a:p>
              <a:pPr algn="r">
                <a:lnSpc>
                  <a:spcPct val="120000"/>
                </a:lnSpc>
              </a:pPr>
              <a:r>
                <a:rPr lang="ko-KR" altLang="en-US" sz="1200" dirty="0">
                  <a:solidFill>
                    <a:schemeClr val="tx1"/>
                  </a:solidFill>
                  <a:latin typeface="순천 R" panose="02020603020101020101" pitchFamily="18" charset="-127"/>
                  <a:ea typeface="순천 R" panose="02020603020101020101" pitchFamily="18" charset="-127"/>
                </a:rPr>
                <a:t>도형 안에 키워드와 관련된 이미지 또는</a:t>
              </a:r>
              <a:endParaRPr lang="en-US" altLang="ko-KR" sz="1200" dirty="0">
                <a:solidFill>
                  <a:schemeClr val="tx1"/>
                </a:solidFill>
                <a:latin typeface="순천 R" panose="02020603020101020101" pitchFamily="18" charset="-127"/>
                <a:ea typeface="순천 R" panose="02020603020101020101" pitchFamily="18" charset="-127"/>
              </a:endParaRPr>
            </a:p>
            <a:p>
              <a:pPr algn="r">
                <a:lnSpc>
                  <a:spcPct val="120000"/>
                </a:lnSpc>
              </a:pPr>
              <a:r>
                <a:rPr lang="ko-KR" altLang="en-US" sz="1200" dirty="0">
                  <a:solidFill>
                    <a:schemeClr val="tx1"/>
                  </a:solidFill>
                  <a:latin typeface="순천 R" panose="02020603020101020101" pitchFamily="18" charset="-127"/>
                  <a:ea typeface="순천 R" panose="02020603020101020101" pitchFamily="18" charset="-127"/>
                </a:rPr>
                <a:t>아이콘 등을 넣어주세요</a:t>
              </a:r>
              <a:endParaRPr lang="en-US" altLang="ko-KR" sz="1200" dirty="0">
                <a:solidFill>
                  <a:schemeClr val="tx1"/>
                </a:solidFill>
                <a:latin typeface="순천 R" panose="02020603020101020101" pitchFamily="18" charset="-127"/>
                <a:ea typeface="순천 R" panose="02020603020101020101" pitchFamily="18" charset="-127"/>
              </a:endParaRPr>
            </a:p>
          </p:txBody>
        </p:sp>
      </p:grpSp>
      <p:grpSp>
        <p:nvGrpSpPr>
          <p:cNvPr id="205" name="그룹 204"/>
          <p:cNvGrpSpPr/>
          <p:nvPr/>
        </p:nvGrpSpPr>
        <p:grpSpPr>
          <a:xfrm>
            <a:off x="305313" y="4500135"/>
            <a:ext cx="3176117" cy="1208293"/>
            <a:chOff x="305315" y="1756342"/>
            <a:chExt cx="3176117" cy="1208293"/>
          </a:xfrm>
        </p:grpSpPr>
        <p:sp>
          <p:nvSpPr>
            <p:cNvPr id="206" name="양쪽 모서리가 둥근 사각형 205"/>
            <p:cNvSpPr/>
            <p:nvPr/>
          </p:nvSpPr>
          <p:spPr>
            <a:xfrm rot="5400000" flipV="1">
              <a:off x="1704482" y="357175"/>
              <a:ext cx="377784" cy="3176117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0B65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7" name="TextBox 206"/>
            <p:cNvSpPr txBox="1"/>
            <p:nvPr/>
          </p:nvSpPr>
          <p:spPr>
            <a:xfrm>
              <a:off x="541261" y="1760549"/>
              <a:ext cx="15520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김해가야체 Bold" panose="020B0803000000000000" pitchFamily="50" charset="-127"/>
                  <a:ea typeface="김해가야체 Bold" panose="020B0803000000000000" pitchFamily="50" charset="-127"/>
                </a:defRPr>
              </a:lvl1pPr>
            </a:lstStyle>
            <a:p>
              <a:r>
                <a:rPr lang="ko-KR" altLang="en-US" sz="1800" dirty="0" err="1">
                  <a:solidFill>
                    <a:schemeClr val="bg1"/>
                  </a:solidFill>
                  <a:latin typeface="순천 B" panose="02020603020101020101" pitchFamily="18" charset="-127"/>
                  <a:ea typeface="순천 B" panose="02020603020101020101" pitchFamily="18" charset="-127"/>
                </a:rPr>
                <a:t>두번째</a:t>
              </a:r>
              <a:r>
                <a:rPr lang="ko-KR" altLang="en-US" sz="1800" dirty="0">
                  <a:solidFill>
                    <a:schemeClr val="bg1"/>
                  </a:solidFill>
                  <a:latin typeface="순천 B" panose="02020603020101020101" pitchFamily="18" charset="-127"/>
                  <a:ea typeface="순천 B" panose="02020603020101020101" pitchFamily="18" charset="-127"/>
                </a:rPr>
                <a:t> 키워드</a:t>
              </a:r>
              <a:endParaRPr lang="en-US" altLang="ko-KR" sz="1800" dirty="0">
                <a:solidFill>
                  <a:schemeClr val="bg1"/>
                </a:solidFill>
                <a:latin typeface="순천 B" panose="02020603020101020101" pitchFamily="18" charset="-127"/>
                <a:ea typeface="순천 B" panose="02020603020101020101" pitchFamily="18" charset="-127"/>
              </a:endParaRPr>
            </a:p>
          </p:txBody>
        </p:sp>
        <p:sp>
          <p:nvSpPr>
            <p:cNvPr id="208" name="TextBox 207"/>
            <p:cNvSpPr txBox="1"/>
            <p:nvPr/>
          </p:nvSpPr>
          <p:spPr>
            <a:xfrm>
              <a:off x="558039" y="2207505"/>
              <a:ext cx="2823209" cy="75713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extrusionH="6350"/>
            </a:bodyPr>
            <a:lstStyle>
              <a:defPPr>
                <a:defRPr lang="ko-KR"/>
              </a:defPPr>
              <a:lvl1pPr>
                <a:defRPr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김해가야체 Bold" panose="020B0803000000000000" pitchFamily="50" charset="-127"/>
                  <a:ea typeface="김해가야체 Bold" panose="020B0803000000000000" pitchFamily="50" charset="-127"/>
                </a:defRPr>
              </a:lvl1pPr>
            </a:lstStyle>
            <a:p>
              <a:pPr>
                <a:lnSpc>
                  <a:spcPct val="120000"/>
                </a:lnSpc>
              </a:pPr>
              <a:r>
                <a:rPr lang="ko-KR" altLang="en-US" sz="1200" dirty="0" err="1">
                  <a:solidFill>
                    <a:schemeClr val="tx1"/>
                  </a:solidFill>
                  <a:latin typeface="순천 R" panose="02020603020101020101" pitchFamily="18" charset="-127"/>
                  <a:ea typeface="순천 R" panose="02020603020101020101" pitchFamily="18" charset="-127"/>
                </a:rPr>
                <a:t>첫번째</a:t>
              </a:r>
              <a:r>
                <a:rPr lang="ko-KR" altLang="en-US" sz="1200" dirty="0">
                  <a:solidFill>
                    <a:schemeClr val="tx1"/>
                  </a:solidFill>
                  <a:latin typeface="순천 R" panose="02020603020101020101" pitchFamily="18" charset="-127"/>
                  <a:ea typeface="순천 R" panose="02020603020101020101" pitchFamily="18" charset="-127"/>
                </a:rPr>
                <a:t> 키워드에 대한 내용을 입력하세요</a:t>
              </a:r>
              <a:endParaRPr lang="en-US" altLang="ko-KR" sz="1200" dirty="0">
                <a:solidFill>
                  <a:schemeClr val="tx1"/>
                </a:solidFill>
                <a:latin typeface="순천 R" panose="02020603020101020101" pitchFamily="18" charset="-127"/>
                <a:ea typeface="순천 R" panose="02020603020101020101" pitchFamily="18" charset="-127"/>
              </a:endParaRPr>
            </a:p>
            <a:p>
              <a:pPr>
                <a:lnSpc>
                  <a:spcPct val="120000"/>
                </a:lnSpc>
              </a:pPr>
              <a:r>
                <a:rPr lang="ko-KR" altLang="en-US" sz="1200" dirty="0">
                  <a:solidFill>
                    <a:schemeClr val="tx1"/>
                  </a:solidFill>
                  <a:latin typeface="순천 R" panose="02020603020101020101" pitchFamily="18" charset="-127"/>
                  <a:ea typeface="순천 R" panose="02020603020101020101" pitchFamily="18" charset="-127"/>
                </a:rPr>
                <a:t>도형 안에 키워드와 관련된 이미지 또는</a:t>
              </a:r>
              <a:endParaRPr lang="en-US" altLang="ko-KR" sz="1200" dirty="0">
                <a:solidFill>
                  <a:schemeClr val="tx1"/>
                </a:solidFill>
                <a:latin typeface="순천 R" panose="02020603020101020101" pitchFamily="18" charset="-127"/>
                <a:ea typeface="순천 R" panose="02020603020101020101" pitchFamily="18" charset="-127"/>
              </a:endParaRPr>
            </a:p>
            <a:p>
              <a:pPr>
                <a:lnSpc>
                  <a:spcPct val="120000"/>
                </a:lnSpc>
              </a:pPr>
              <a:r>
                <a:rPr lang="ko-KR" altLang="en-US" sz="1200" dirty="0">
                  <a:solidFill>
                    <a:schemeClr val="tx1"/>
                  </a:solidFill>
                  <a:latin typeface="순천 R" panose="02020603020101020101" pitchFamily="18" charset="-127"/>
                  <a:ea typeface="순천 R" panose="02020603020101020101" pitchFamily="18" charset="-127"/>
                </a:rPr>
                <a:t>아이콘 등을 넣어주세요</a:t>
              </a:r>
              <a:endParaRPr lang="en-US" altLang="ko-KR" sz="1200" dirty="0">
                <a:solidFill>
                  <a:schemeClr val="tx1"/>
                </a:solidFill>
                <a:latin typeface="순천 R" panose="02020603020101020101" pitchFamily="18" charset="-127"/>
                <a:ea typeface="순천 R" panose="02020603020101020101" pitchFamily="18" charset="-127"/>
              </a:endParaRPr>
            </a:p>
          </p:txBody>
        </p:sp>
      </p:grpSp>
      <p:grpSp>
        <p:nvGrpSpPr>
          <p:cNvPr id="204" name="그룹 203"/>
          <p:cNvGrpSpPr/>
          <p:nvPr/>
        </p:nvGrpSpPr>
        <p:grpSpPr>
          <a:xfrm>
            <a:off x="305314" y="1790216"/>
            <a:ext cx="4244459" cy="1208293"/>
            <a:chOff x="305314" y="1756342"/>
            <a:chExt cx="4244459" cy="1208293"/>
          </a:xfrm>
        </p:grpSpPr>
        <p:sp>
          <p:nvSpPr>
            <p:cNvPr id="203" name="양쪽 모서리가 둥근 사각형 202"/>
            <p:cNvSpPr/>
            <p:nvPr/>
          </p:nvSpPr>
          <p:spPr>
            <a:xfrm rot="5400000" flipV="1">
              <a:off x="2238652" y="-176996"/>
              <a:ext cx="377784" cy="4244459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1758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5" name="TextBox 194"/>
            <p:cNvSpPr txBox="1"/>
            <p:nvPr/>
          </p:nvSpPr>
          <p:spPr>
            <a:xfrm>
              <a:off x="541261" y="1760549"/>
              <a:ext cx="15520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김해가야체 Bold" panose="020B0803000000000000" pitchFamily="50" charset="-127"/>
                  <a:ea typeface="김해가야체 Bold" panose="020B0803000000000000" pitchFamily="50" charset="-127"/>
                </a:defRPr>
              </a:lvl1pPr>
            </a:lstStyle>
            <a:p>
              <a:r>
                <a:rPr lang="ko-KR" altLang="en-US" sz="1800" dirty="0" err="1">
                  <a:solidFill>
                    <a:schemeClr val="bg1"/>
                  </a:solidFill>
                  <a:latin typeface="순천 B" panose="02020603020101020101" pitchFamily="18" charset="-127"/>
                  <a:ea typeface="순천 B" panose="02020603020101020101" pitchFamily="18" charset="-127"/>
                </a:rPr>
                <a:t>첫번째</a:t>
              </a:r>
              <a:r>
                <a:rPr lang="ko-KR" altLang="en-US" sz="1800" dirty="0">
                  <a:solidFill>
                    <a:schemeClr val="bg1"/>
                  </a:solidFill>
                  <a:latin typeface="순천 B" panose="02020603020101020101" pitchFamily="18" charset="-127"/>
                  <a:ea typeface="순천 B" panose="02020603020101020101" pitchFamily="18" charset="-127"/>
                </a:rPr>
                <a:t> 키워드</a:t>
              </a:r>
              <a:endParaRPr lang="en-US" altLang="ko-KR" sz="1800" dirty="0">
                <a:solidFill>
                  <a:schemeClr val="bg1"/>
                </a:solidFill>
                <a:latin typeface="순천 B" panose="02020603020101020101" pitchFamily="18" charset="-127"/>
                <a:ea typeface="순천 B" panose="02020603020101020101" pitchFamily="18" charset="-127"/>
              </a:endParaRPr>
            </a:p>
          </p:txBody>
        </p:sp>
        <p:sp>
          <p:nvSpPr>
            <p:cNvPr id="196" name="TextBox 195"/>
            <p:cNvSpPr txBox="1"/>
            <p:nvPr/>
          </p:nvSpPr>
          <p:spPr>
            <a:xfrm>
              <a:off x="558039" y="2207505"/>
              <a:ext cx="2823209" cy="75713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extrusionH="6350"/>
            </a:bodyPr>
            <a:lstStyle>
              <a:defPPr>
                <a:defRPr lang="ko-KR"/>
              </a:defPPr>
              <a:lvl1pPr>
                <a:defRPr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김해가야체 Bold" panose="020B0803000000000000" pitchFamily="50" charset="-127"/>
                  <a:ea typeface="김해가야체 Bold" panose="020B0803000000000000" pitchFamily="50" charset="-127"/>
                </a:defRPr>
              </a:lvl1pPr>
            </a:lstStyle>
            <a:p>
              <a:pPr>
                <a:lnSpc>
                  <a:spcPct val="120000"/>
                </a:lnSpc>
              </a:pPr>
              <a:r>
                <a:rPr lang="ko-KR" altLang="en-US" sz="1200" dirty="0" err="1">
                  <a:solidFill>
                    <a:schemeClr val="tx1"/>
                  </a:solidFill>
                  <a:latin typeface="순천 R" panose="02020603020101020101" pitchFamily="18" charset="-127"/>
                  <a:ea typeface="순천 R" panose="02020603020101020101" pitchFamily="18" charset="-127"/>
                </a:rPr>
                <a:t>첫번째</a:t>
              </a:r>
              <a:r>
                <a:rPr lang="ko-KR" altLang="en-US" sz="1200" dirty="0">
                  <a:solidFill>
                    <a:schemeClr val="tx1"/>
                  </a:solidFill>
                  <a:latin typeface="순천 R" panose="02020603020101020101" pitchFamily="18" charset="-127"/>
                  <a:ea typeface="순천 R" panose="02020603020101020101" pitchFamily="18" charset="-127"/>
                </a:rPr>
                <a:t> 키워드에 대한 내용을 입력하세요</a:t>
              </a:r>
              <a:endParaRPr lang="en-US" altLang="ko-KR" sz="1200" dirty="0">
                <a:solidFill>
                  <a:schemeClr val="tx1"/>
                </a:solidFill>
                <a:latin typeface="순천 R" panose="02020603020101020101" pitchFamily="18" charset="-127"/>
                <a:ea typeface="순천 R" panose="02020603020101020101" pitchFamily="18" charset="-127"/>
              </a:endParaRPr>
            </a:p>
            <a:p>
              <a:pPr>
                <a:lnSpc>
                  <a:spcPct val="120000"/>
                </a:lnSpc>
              </a:pPr>
              <a:r>
                <a:rPr lang="ko-KR" altLang="en-US" sz="1200" dirty="0">
                  <a:solidFill>
                    <a:schemeClr val="tx1"/>
                  </a:solidFill>
                  <a:latin typeface="순천 R" panose="02020603020101020101" pitchFamily="18" charset="-127"/>
                  <a:ea typeface="순천 R" panose="02020603020101020101" pitchFamily="18" charset="-127"/>
                </a:rPr>
                <a:t>도형 안에 키워드와 관련된 이미지 또는</a:t>
              </a:r>
              <a:endParaRPr lang="en-US" altLang="ko-KR" sz="1200" dirty="0">
                <a:solidFill>
                  <a:schemeClr val="tx1"/>
                </a:solidFill>
                <a:latin typeface="순천 R" panose="02020603020101020101" pitchFamily="18" charset="-127"/>
                <a:ea typeface="순천 R" panose="02020603020101020101" pitchFamily="18" charset="-127"/>
              </a:endParaRPr>
            </a:p>
            <a:p>
              <a:pPr>
                <a:lnSpc>
                  <a:spcPct val="120000"/>
                </a:lnSpc>
              </a:pPr>
              <a:r>
                <a:rPr lang="ko-KR" altLang="en-US" sz="1200" dirty="0">
                  <a:solidFill>
                    <a:schemeClr val="tx1"/>
                  </a:solidFill>
                  <a:latin typeface="순천 R" panose="02020603020101020101" pitchFamily="18" charset="-127"/>
                  <a:ea typeface="순천 R" panose="02020603020101020101" pitchFamily="18" charset="-127"/>
                </a:rPr>
                <a:t>아이콘 등을 넣어주세요</a:t>
              </a:r>
              <a:endParaRPr lang="en-US" altLang="ko-KR" sz="1200" dirty="0">
                <a:solidFill>
                  <a:schemeClr val="tx1"/>
                </a:solidFill>
                <a:latin typeface="순천 R" panose="02020603020101020101" pitchFamily="18" charset="-127"/>
                <a:ea typeface="순천 R" panose="02020603020101020101" pitchFamily="18" charset="-127"/>
              </a:endParaRP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2705601" y="-3"/>
            <a:ext cx="3732799" cy="657945"/>
            <a:chOff x="2705601" y="-3"/>
            <a:chExt cx="3732799" cy="657945"/>
          </a:xfrm>
        </p:grpSpPr>
        <p:sp>
          <p:nvSpPr>
            <p:cNvPr id="3" name="양쪽 모서리가 둥근 사각형 2"/>
            <p:cNvSpPr/>
            <p:nvPr/>
          </p:nvSpPr>
          <p:spPr>
            <a:xfrm flipV="1">
              <a:off x="2705601" y="-3"/>
              <a:ext cx="3732799" cy="657945"/>
            </a:xfrm>
            <a:prstGeom prst="round2SameRect">
              <a:avLst>
                <a:gd name="adj1" fmla="val 26303"/>
                <a:gd name="adj2" fmla="val 0"/>
              </a:avLst>
            </a:prstGeom>
            <a:solidFill>
              <a:srgbClr val="0B65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3402449" y="105934"/>
              <a:ext cx="23391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extrusionH="6350"/>
            </a:bodyPr>
            <a:lstStyle>
              <a:defPPr>
                <a:defRPr lang="ko-KR"/>
              </a:defPPr>
              <a:lvl1pPr>
                <a:defRPr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김해가야체 Bold" panose="020B0803000000000000" pitchFamily="50" charset="-127"/>
                  <a:ea typeface="김해가야체 Bold" panose="020B0803000000000000" pitchFamily="50" charset="-127"/>
                </a:defRPr>
              </a:lvl1pPr>
            </a:lstStyle>
            <a:p>
              <a:pPr algn="ctr"/>
              <a:r>
                <a:rPr lang="ko-KR" altLang="en-US" sz="2800" dirty="0">
                  <a:solidFill>
                    <a:schemeClr val="bg1"/>
                  </a:solidFill>
                </a:rPr>
                <a:t>타이틀입니다</a:t>
              </a:r>
              <a:endParaRPr lang="ko-KR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5" name="직사각형 4"/>
            <p:cNvSpPr/>
            <p:nvPr/>
          </p:nvSpPr>
          <p:spPr>
            <a:xfrm>
              <a:off x="3330428" y="0"/>
              <a:ext cx="2483143" cy="45719"/>
            </a:xfrm>
            <a:prstGeom prst="rect">
              <a:avLst/>
            </a:prstGeom>
            <a:solidFill>
              <a:srgbClr val="91C3D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1" name="그룹 90"/>
          <p:cNvGrpSpPr/>
          <p:nvPr/>
        </p:nvGrpSpPr>
        <p:grpSpPr>
          <a:xfrm rot="18900000">
            <a:off x="3081087" y="2394397"/>
            <a:ext cx="2936146" cy="2936146"/>
            <a:chOff x="3061982" y="1904301"/>
            <a:chExt cx="2936146" cy="2936146"/>
          </a:xfrm>
        </p:grpSpPr>
        <p:sp>
          <p:nvSpPr>
            <p:cNvPr id="92" name="직사각형 91"/>
            <p:cNvSpPr/>
            <p:nvPr/>
          </p:nvSpPr>
          <p:spPr>
            <a:xfrm>
              <a:off x="3061982" y="1904301"/>
              <a:ext cx="1426128" cy="1426128"/>
            </a:xfrm>
            <a:prstGeom prst="rect">
              <a:avLst/>
            </a:prstGeom>
            <a:solidFill>
              <a:srgbClr val="0B6598"/>
            </a:solidFill>
            <a:ln>
              <a:noFill/>
            </a:ln>
            <a:effectLst>
              <a:outerShdw blurRad="38100" dist="12700" algn="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3" name="직사각형 92"/>
            <p:cNvSpPr/>
            <p:nvPr/>
          </p:nvSpPr>
          <p:spPr>
            <a:xfrm>
              <a:off x="4572000" y="1904301"/>
              <a:ext cx="1426128" cy="1426128"/>
            </a:xfrm>
            <a:prstGeom prst="rect">
              <a:avLst/>
            </a:prstGeom>
            <a:solidFill>
              <a:srgbClr val="17588D"/>
            </a:solidFill>
            <a:ln>
              <a:noFill/>
            </a:ln>
            <a:effectLst>
              <a:outerShdw blurRad="38100" dist="12700" algn="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4" name="직사각형 93"/>
            <p:cNvSpPr/>
            <p:nvPr/>
          </p:nvSpPr>
          <p:spPr>
            <a:xfrm>
              <a:off x="3061982" y="3414319"/>
              <a:ext cx="1426128" cy="1426128"/>
            </a:xfrm>
            <a:prstGeom prst="rect">
              <a:avLst/>
            </a:prstGeom>
            <a:solidFill>
              <a:srgbClr val="0E83C4"/>
            </a:solidFill>
            <a:ln>
              <a:noFill/>
            </a:ln>
            <a:effectLst>
              <a:outerShdw blurRad="38100" dist="12700" algn="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5" name="직사각형 94"/>
            <p:cNvSpPr/>
            <p:nvPr/>
          </p:nvSpPr>
          <p:spPr>
            <a:xfrm>
              <a:off x="4572000" y="3414319"/>
              <a:ext cx="1426128" cy="1426128"/>
            </a:xfrm>
            <a:prstGeom prst="rect">
              <a:avLst/>
            </a:prstGeom>
            <a:solidFill>
              <a:srgbClr val="088EB8"/>
            </a:solidFill>
            <a:ln>
              <a:noFill/>
            </a:ln>
            <a:effectLst>
              <a:outerShdw blurRad="38100" dist="12700" algn="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7" name="그림 6" descr="꽃, 조류이(가) 표시된 사진&#10;&#10;자동 생성된 설명">
            <a:extLst>
              <a:ext uri="{FF2B5EF4-FFF2-40B4-BE49-F238E27FC236}">
                <a16:creationId xmlns:a16="http://schemas.microsoft.com/office/drawing/2014/main" xmlns="" id="{894388EE-B4EB-47D9-A38F-D6B8B1183AF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1241" y="2476500"/>
            <a:ext cx="853597" cy="812294"/>
          </a:xfrm>
          <a:prstGeom prst="rect">
            <a:avLst/>
          </a:prstGeom>
        </p:spPr>
      </p:pic>
      <p:pic>
        <p:nvPicPr>
          <p:cNvPr id="9" name="그림 8" descr="테이블, 냉장고이(가) 표시된 사진&#10;&#10;자동 생성된 설명">
            <a:extLst>
              <a:ext uri="{FF2B5EF4-FFF2-40B4-BE49-F238E27FC236}">
                <a16:creationId xmlns:a16="http://schemas.microsoft.com/office/drawing/2014/main" xmlns="" id="{FC6BB918-48B4-4919-9F7E-461BCE1D619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8308" y="3464478"/>
            <a:ext cx="948692" cy="716110"/>
          </a:xfrm>
          <a:prstGeom prst="rect">
            <a:avLst/>
          </a:prstGeom>
        </p:spPr>
      </p:pic>
      <p:pic>
        <p:nvPicPr>
          <p:cNvPr id="11" name="그림 10" descr="그리기이(가) 표시된 사진&#10;&#10;자동 생성된 설명">
            <a:extLst>
              <a:ext uri="{FF2B5EF4-FFF2-40B4-BE49-F238E27FC236}">
                <a16:creationId xmlns:a16="http://schemas.microsoft.com/office/drawing/2014/main" xmlns="" id="{B8D33DED-3893-49DA-AAEE-CECA1A7530A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6828" y="3407603"/>
            <a:ext cx="826772" cy="699833"/>
          </a:xfrm>
          <a:prstGeom prst="rect">
            <a:avLst/>
          </a:prstGeom>
        </p:spPr>
      </p:pic>
      <p:grpSp>
        <p:nvGrpSpPr>
          <p:cNvPr id="16" name="그룹 15">
            <a:extLst>
              <a:ext uri="{FF2B5EF4-FFF2-40B4-BE49-F238E27FC236}">
                <a16:creationId xmlns:a16="http://schemas.microsoft.com/office/drawing/2014/main" xmlns="" id="{2FD47675-C47E-46B7-95DB-5CC6769DBA9E}"/>
              </a:ext>
            </a:extLst>
          </p:cNvPr>
          <p:cNvGrpSpPr/>
          <p:nvPr/>
        </p:nvGrpSpPr>
        <p:grpSpPr>
          <a:xfrm>
            <a:off x="4191634" y="4523740"/>
            <a:ext cx="771525" cy="657224"/>
            <a:chOff x="4191634" y="4523740"/>
            <a:chExt cx="771525" cy="657224"/>
          </a:xfrm>
        </p:grpSpPr>
        <p:sp>
          <p:nvSpPr>
            <p:cNvPr id="15" name="타원 14">
              <a:extLst>
                <a:ext uri="{FF2B5EF4-FFF2-40B4-BE49-F238E27FC236}">
                  <a16:creationId xmlns:a16="http://schemas.microsoft.com/office/drawing/2014/main" xmlns="" id="{22F40300-54CD-4FB9-AAF7-1282B7539AF4}"/>
                </a:ext>
              </a:extLst>
            </p:cNvPr>
            <p:cNvSpPr/>
            <p:nvPr/>
          </p:nvSpPr>
          <p:spPr>
            <a:xfrm>
              <a:off x="4210050" y="4529137"/>
              <a:ext cx="490537" cy="17859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그래픽 12" descr="동전">
              <a:extLst>
                <a:ext uri="{FF2B5EF4-FFF2-40B4-BE49-F238E27FC236}">
                  <a16:creationId xmlns:a16="http://schemas.microsoft.com/office/drawing/2014/main" xmlns="" id="{B256D86D-4B5F-4DB6-8EAD-D3D8D80088EC}"/>
                </a:ext>
              </a:extLst>
            </p:cNvPr>
            <p:cNvSpPr/>
            <p:nvPr/>
          </p:nvSpPr>
          <p:spPr>
            <a:xfrm>
              <a:off x="4191634" y="4523740"/>
              <a:ext cx="771525" cy="657224"/>
            </a:xfrm>
            <a:custGeom>
              <a:avLst/>
              <a:gdLst>
                <a:gd name="connsiteX0" fmla="*/ 723900 w 771525"/>
                <a:gd name="connsiteY0" fmla="*/ 429578 h 657224"/>
                <a:gd name="connsiteX1" fmla="*/ 723900 w 771525"/>
                <a:gd name="connsiteY1" fmla="*/ 361950 h 657224"/>
                <a:gd name="connsiteX2" fmla="*/ 561975 w 771525"/>
                <a:gd name="connsiteY2" fmla="*/ 273368 h 657224"/>
                <a:gd name="connsiteX3" fmla="*/ 561975 w 771525"/>
                <a:gd name="connsiteY3" fmla="*/ 219075 h 657224"/>
                <a:gd name="connsiteX4" fmla="*/ 514350 w 771525"/>
                <a:gd name="connsiteY4" fmla="*/ 162878 h 657224"/>
                <a:gd name="connsiteX5" fmla="*/ 514350 w 771525"/>
                <a:gd name="connsiteY5" fmla="*/ 95250 h 657224"/>
                <a:gd name="connsiteX6" fmla="*/ 257175 w 771525"/>
                <a:gd name="connsiteY6" fmla="*/ 0 h 657224"/>
                <a:gd name="connsiteX7" fmla="*/ 0 w 771525"/>
                <a:gd name="connsiteY7" fmla="*/ 95250 h 657224"/>
                <a:gd name="connsiteX8" fmla="*/ 0 w 771525"/>
                <a:gd name="connsiteY8" fmla="*/ 171450 h 657224"/>
                <a:gd name="connsiteX9" fmla="*/ 47625 w 771525"/>
                <a:gd name="connsiteY9" fmla="*/ 228600 h 657224"/>
                <a:gd name="connsiteX10" fmla="*/ 47625 w 771525"/>
                <a:gd name="connsiteY10" fmla="*/ 295275 h 657224"/>
                <a:gd name="connsiteX11" fmla="*/ 47625 w 771525"/>
                <a:gd name="connsiteY11" fmla="*/ 296228 h 657224"/>
                <a:gd name="connsiteX12" fmla="*/ 0 w 771525"/>
                <a:gd name="connsiteY12" fmla="*/ 352425 h 657224"/>
                <a:gd name="connsiteX13" fmla="*/ 0 w 771525"/>
                <a:gd name="connsiteY13" fmla="*/ 428625 h 657224"/>
                <a:gd name="connsiteX14" fmla="*/ 257175 w 771525"/>
                <a:gd name="connsiteY14" fmla="*/ 523875 h 657224"/>
                <a:gd name="connsiteX15" fmla="*/ 257175 w 771525"/>
                <a:gd name="connsiteY15" fmla="*/ 561975 h 657224"/>
                <a:gd name="connsiteX16" fmla="*/ 514350 w 771525"/>
                <a:gd name="connsiteY16" fmla="*/ 657225 h 657224"/>
                <a:gd name="connsiteX17" fmla="*/ 771525 w 771525"/>
                <a:gd name="connsiteY17" fmla="*/ 561975 h 657224"/>
                <a:gd name="connsiteX18" fmla="*/ 771525 w 771525"/>
                <a:gd name="connsiteY18" fmla="*/ 485775 h 657224"/>
                <a:gd name="connsiteX19" fmla="*/ 723900 w 771525"/>
                <a:gd name="connsiteY19" fmla="*/ 429578 h 657224"/>
                <a:gd name="connsiteX20" fmla="*/ 752475 w 771525"/>
                <a:gd name="connsiteY20" fmla="*/ 486727 h 657224"/>
                <a:gd name="connsiteX21" fmla="*/ 514350 w 771525"/>
                <a:gd name="connsiteY21" fmla="*/ 562927 h 657224"/>
                <a:gd name="connsiteX22" fmla="*/ 287655 w 771525"/>
                <a:gd name="connsiteY22" fmla="*/ 508635 h 657224"/>
                <a:gd name="connsiteX23" fmla="*/ 287655 w 771525"/>
                <a:gd name="connsiteY23" fmla="*/ 508635 h 657224"/>
                <a:gd name="connsiteX24" fmla="*/ 465773 w 771525"/>
                <a:gd name="connsiteY24" fmla="*/ 534352 h 657224"/>
                <a:gd name="connsiteX25" fmla="*/ 721043 w 771525"/>
                <a:gd name="connsiteY25" fmla="*/ 451485 h 657224"/>
                <a:gd name="connsiteX26" fmla="*/ 752475 w 771525"/>
                <a:gd name="connsiteY26" fmla="*/ 486727 h 657224"/>
                <a:gd name="connsiteX27" fmla="*/ 590550 w 771525"/>
                <a:gd name="connsiteY27" fmla="*/ 577215 h 657224"/>
                <a:gd name="connsiteX28" fmla="*/ 590550 w 771525"/>
                <a:gd name="connsiteY28" fmla="*/ 634365 h 657224"/>
                <a:gd name="connsiteX29" fmla="*/ 552450 w 771525"/>
                <a:gd name="connsiteY29" fmla="*/ 637223 h 657224"/>
                <a:gd name="connsiteX30" fmla="*/ 552450 w 771525"/>
                <a:gd name="connsiteY30" fmla="*/ 580073 h 657224"/>
                <a:gd name="connsiteX31" fmla="*/ 590550 w 771525"/>
                <a:gd name="connsiteY31" fmla="*/ 577215 h 657224"/>
                <a:gd name="connsiteX32" fmla="*/ 609600 w 771525"/>
                <a:gd name="connsiteY32" fmla="*/ 575310 h 657224"/>
                <a:gd name="connsiteX33" fmla="*/ 647700 w 771525"/>
                <a:gd name="connsiteY33" fmla="*/ 568643 h 657224"/>
                <a:gd name="connsiteX34" fmla="*/ 647700 w 771525"/>
                <a:gd name="connsiteY34" fmla="*/ 624840 h 657224"/>
                <a:gd name="connsiteX35" fmla="*/ 609600 w 771525"/>
                <a:gd name="connsiteY35" fmla="*/ 631508 h 657224"/>
                <a:gd name="connsiteX36" fmla="*/ 609600 w 771525"/>
                <a:gd name="connsiteY36" fmla="*/ 575310 h 657224"/>
                <a:gd name="connsiteX37" fmla="*/ 666750 w 771525"/>
                <a:gd name="connsiteY37" fmla="*/ 563880 h 657224"/>
                <a:gd name="connsiteX38" fmla="*/ 704850 w 771525"/>
                <a:gd name="connsiteY38" fmla="*/ 551498 h 657224"/>
                <a:gd name="connsiteX39" fmla="*/ 704850 w 771525"/>
                <a:gd name="connsiteY39" fmla="*/ 606743 h 657224"/>
                <a:gd name="connsiteX40" fmla="*/ 666750 w 771525"/>
                <a:gd name="connsiteY40" fmla="*/ 620077 h 657224"/>
                <a:gd name="connsiteX41" fmla="*/ 666750 w 771525"/>
                <a:gd name="connsiteY41" fmla="*/ 563880 h 657224"/>
                <a:gd name="connsiteX42" fmla="*/ 361950 w 771525"/>
                <a:gd name="connsiteY42" fmla="*/ 620077 h 657224"/>
                <a:gd name="connsiteX43" fmla="*/ 323850 w 771525"/>
                <a:gd name="connsiteY43" fmla="*/ 606743 h 657224"/>
                <a:gd name="connsiteX44" fmla="*/ 323850 w 771525"/>
                <a:gd name="connsiteY44" fmla="*/ 551498 h 657224"/>
                <a:gd name="connsiteX45" fmla="*/ 361950 w 771525"/>
                <a:gd name="connsiteY45" fmla="*/ 563880 h 657224"/>
                <a:gd name="connsiteX46" fmla="*/ 361950 w 771525"/>
                <a:gd name="connsiteY46" fmla="*/ 620077 h 657224"/>
                <a:gd name="connsiteX47" fmla="*/ 381000 w 771525"/>
                <a:gd name="connsiteY47" fmla="*/ 568643 h 657224"/>
                <a:gd name="connsiteX48" fmla="*/ 419100 w 771525"/>
                <a:gd name="connsiteY48" fmla="*/ 575310 h 657224"/>
                <a:gd name="connsiteX49" fmla="*/ 419100 w 771525"/>
                <a:gd name="connsiteY49" fmla="*/ 632460 h 657224"/>
                <a:gd name="connsiteX50" fmla="*/ 381000 w 771525"/>
                <a:gd name="connsiteY50" fmla="*/ 625793 h 657224"/>
                <a:gd name="connsiteX51" fmla="*/ 381000 w 771525"/>
                <a:gd name="connsiteY51" fmla="*/ 568643 h 657224"/>
                <a:gd name="connsiteX52" fmla="*/ 438150 w 771525"/>
                <a:gd name="connsiteY52" fmla="*/ 577215 h 657224"/>
                <a:gd name="connsiteX53" fmla="*/ 476250 w 771525"/>
                <a:gd name="connsiteY53" fmla="*/ 580073 h 657224"/>
                <a:gd name="connsiteX54" fmla="*/ 476250 w 771525"/>
                <a:gd name="connsiteY54" fmla="*/ 637223 h 657224"/>
                <a:gd name="connsiteX55" fmla="*/ 438150 w 771525"/>
                <a:gd name="connsiteY55" fmla="*/ 634365 h 657224"/>
                <a:gd name="connsiteX56" fmla="*/ 438150 w 771525"/>
                <a:gd name="connsiteY56" fmla="*/ 577215 h 657224"/>
                <a:gd name="connsiteX57" fmla="*/ 209550 w 771525"/>
                <a:gd name="connsiteY57" fmla="*/ 362903 h 657224"/>
                <a:gd name="connsiteX58" fmla="*/ 209550 w 771525"/>
                <a:gd name="connsiteY58" fmla="*/ 365760 h 657224"/>
                <a:gd name="connsiteX59" fmla="*/ 171450 w 771525"/>
                <a:gd name="connsiteY59" fmla="*/ 359093 h 657224"/>
                <a:gd name="connsiteX60" fmla="*/ 171450 w 771525"/>
                <a:gd name="connsiteY60" fmla="*/ 302895 h 657224"/>
                <a:gd name="connsiteX61" fmla="*/ 209550 w 771525"/>
                <a:gd name="connsiteY61" fmla="*/ 309562 h 657224"/>
                <a:gd name="connsiteX62" fmla="*/ 209550 w 771525"/>
                <a:gd name="connsiteY62" fmla="*/ 362903 h 657224"/>
                <a:gd name="connsiteX63" fmla="*/ 228600 w 771525"/>
                <a:gd name="connsiteY63" fmla="*/ 439103 h 657224"/>
                <a:gd name="connsiteX64" fmla="*/ 228600 w 771525"/>
                <a:gd name="connsiteY64" fmla="*/ 401003 h 657224"/>
                <a:gd name="connsiteX65" fmla="*/ 257175 w 771525"/>
                <a:gd name="connsiteY65" fmla="*/ 420053 h 657224"/>
                <a:gd name="connsiteX66" fmla="*/ 257175 w 771525"/>
                <a:gd name="connsiteY66" fmla="*/ 474345 h 657224"/>
                <a:gd name="connsiteX67" fmla="*/ 228600 w 771525"/>
                <a:gd name="connsiteY67" fmla="*/ 439103 h 657224"/>
                <a:gd name="connsiteX68" fmla="*/ 228600 w 771525"/>
                <a:gd name="connsiteY68" fmla="*/ 439103 h 657224"/>
                <a:gd name="connsiteX69" fmla="*/ 704850 w 771525"/>
                <a:gd name="connsiteY69" fmla="*/ 439103 h 657224"/>
                <a:gd name="connsiteX70" fmla="*/ 676275 w 771525"/>
                <a:gd name="connsiteY70" fmla="*/ 473393 h 657224"/>
                <a:gd name="connsiteX71" fmla="*/ 676275 w 771525"/>
                <a:gd name="connsiteY71" fmla="*/ 419100 h 657224"/>
                <a:gd name="connsiteX72" fmla="*/ 704850 w 771525"/>
                <a:gd name="connsiteY72" fmla="*/ 400050 h 657224"/>
                <a:gd name="connsiteX73" fmla="*/ 704850 w 771525"/>
                <a:gd name="connsiteY73" fmla="*/ 439103 h 657224"/>
                <a:gd name="connsiteX74" fmla="*/ 657225 w 771525"/>
                <a:gd name="connsiteY74" fmla="*/ 482918 h 657224"/>
                <a:gd name="connsiteX75" fmla="*/ 619125 w 771525"/>
                <a:gd name="connsiteY75" fmla="*/ 496252 h 657224"/>
                <a:gd name="connsiteX76" fmla="*/ 619125 w 771525"/>
                <a:gd name="connsiteY76" fmla="*/ 440055 h 657224"/>
                <a:gd name="connsiteX77" fmla="*/ 657225 w 771525"/>
                <a:gd name="connsiteY77" fmla="*/ 427673 h 657224"/>
                <a:gd name="connsiteX78" fmla="*/ 657225 w 771525"/>
                <a:gd name="connsiteY78" fmla="*/ 482918 h 657224"/>
                <a:gd name="connsiteX79" fmla="*/ 600075 w 771525"/>
                <a:gd name="connsiteY79" fmla="*/ 501015 h 657224"/>
                <a:gd name="connsiteX80" fmla="*/ 561975 w 771525"/>
                <a:gd name="connsiteY80" fmla="*/ 507683 h 657224"/>
                <a:gd name="connsiteX81" fmla="*/ 561975 w 771525"/>
                <a:gd name="connsiteY81" fmla="*/ 450533 h 657224"/>
                <a:gd name="connsiteX82" fmla="*/ 600075 w 771525"/>
                <a:gd name="connsiteY82" fmla="*/ 443865 h 657224"/>
                <a:gd name="connsiteX83" fmla="*/ 600075 w 771525"/>
                <a:gd name="connsiteY83" fmla="*/ 501015 h 657224"/>
                <a:gd name="connsiteX84" fmla="*/ 542925 w 771525"/>
                <a:gd name="connsiteY84" fmla="*/ 510540 h 657224"/>
                <a:gd name="connsiteX85" fmla="*/ 504825 w 771525"/>
                <a:gd name="connsiteY85" fmla="*/ 513398 h 657224"/>
                <a:gd name="connsiteX86" fmla="*/ 504825 w 771525"/>
                <a:gd name="connsiteY86" fmla="*/ 456248 h 657224"/>
                <a:gd name="connsiteX87" fmla="*/ 542925 w 771525"/>
                <a:gd name="connsiteY87" fmla="*/ 453390 h 657224"/>
                <a:gd name="connsiteX88" fmla="*/ 542925 w 771525"/>
                <a:gd name="connsiteY88" fmla="*/ 510540 h 657224"/>
                <a:gd name="connsiteX89" fmla="*/ 485775 w 771525"/>
                <a:gd name="connsiteY89" fmla="*/ 514350 h 657224"/>
                <a:gd name="connsiteX90" fmla="*/ 466725 w 771525"/>
                <a:gd name="connsiteY90" fmla="*/ 514350 h 657224"/>
                <a:gd name="connsiteX91" fmla="*/ 447675 w 771525"/>
                <a:gd name="connsiteY91" fmla="*/ 514350 h 657224"/>
                <a:gd name="connsiteX92" fmla="*/ 447675 w 771525"/>
                <a:gd name="connsiteY92" fmla="*/ 457200 h 657224"/>
                <a:gd name="connsiteX93" fmla="*/ 466725 w 771525"/>
                <a:gd name="connsiteY93" fmla="*/ 457200 h 657224"/>
                <a:gd name="connsiteX94" fmla="*/ 485775 w 771525"/>
                <a:gd name="connsiteY94" fmla="*/ 457200 h 657224"/>
                <a:gd name="connsiteX95" fmla="*/ 485775 w 771525"/>
                <a:gd name="connsiteY95" fmla="*/ 514350 h 657224"/>
                <a:gd name="connsiteX96" fmla="*/ 428625 w 771525"/>
                <a:gd name="connsiteY96" fmla="*/ 514350 h 657224"/>
                <a:gd name="connsiteX97" fmla="*/ 390525 w 771525"/>
                <a:gd name="connsiteY97" fmla="*/ 511493 h 657224"/>
                <a:gd name="connsiteX98" fmla="*/ 390525 w 771525"/>
                <a:gd name="connsiteY98" fmla="*/ 454343 h 657224"/>
                <a:gd name="connsiteX99" fmla="*/ 428625 w 771525"/>
                <a:gd name="connsiteY99" fmla="*/ 457200 h 657224"/>
                <a:gd name="connsiteX100" fmla="*/ 428625 w 771525"/>
                <a:gd name="connsiteY100" fmla="*/ 514350 h 657224"/>
                <a:gd name="connsiteX101" fmla="*/ 371475 w 771525"/>
                <a:gd name="connsiteY101" fmla="*/ 508635 h 657224"/>
                <a:gd name="connsiteX102" fmla="*/ 333375 w 771525"/>
                <a:gd name="connsiteY102" fmla="*/ 501968 h 657224"/>
                <a:gd name="connsiteX103" fmla="*/ 333375 w 771525"/>
                <a:gd name="connsiteY103" fmla="*/ 445770 h 657224"/>
                <a:gd name="connsiteX104" fmla="*/ 371475 w 771525"/>
                <a:gd name="connsiteY104" fmla="*/ 452437 h 657224"/>
                <a:gd name="connsiteX105" fmla="*/ 371475 w 771525"/>
                <a:gd name="connsiteY105" fmla="*/ 508635 h 657224"/>
                <a:gd name="connsiteX106" fmla="*/ 314325 w 771525"/>
                <a:gd name="connsiteY106" fmla="*/ 496252 h 657224"/>
                <a:gd name="connsiteX107" fmla="*/ 276225 w 771525"/>
                <a:gd name="connsiteY107" fmla="*/ 482918 h 657224"/>
                <a:gd name="connsiteX108" fmla="*/ 276225 w 771525"/>
                <a:gd name="connsiteY108" fmla="*/ 427673 h 657224"/>
                <a:gd name="connsiteX109" fmla="*/ 314325 w 771525"/>
                <a:gd name="connsiteY109" fmla="*/ 440055 h 657224"/>
                <a:gd name="connsiteX110" fmla="*/ 314325 w 771525"/>
                <a:gd name="connsiteY110" fmla="*/ 496252 h 657224"/>
                <a:gd name="connsiteX111" fmla="*/ 704850 w 771525"/>
                <a:gd name="connsiteY111" fmla="*/ 362903 h 657224"/>
                <a:gd name="connsiteX112" fmla="*/ 466725 w 771525"/>
                <a:gd name="connsiteY112" fmla="*/ 439103 h 657224"/>
                <a:gd name="connsiteX113" fmla="*/ 228600 w 771525"/>
                <a:gd name="connsiteY113" fmla="*/ 362903 h 657224"/>
                <a:gd name="connsiteX114" fmla="*/ 466725 w 771525"/>
                <a:gd name="connsiteY114" fmla="*/ 286703 h 657224"/>
                <a:gd name="connsiteX115" fmla="*/ 704850 w 771525"/>
                <a:gd name="connsiteY115" fmla="*/ 362903 h 657224"/>
                <a:gd name="connsiteX116" fmla="*/ 228600 w 771525"/>
                <a:gd name="connsiteY116" fmla="*/ 324803 h 657224"/>
                <a:gd name="connsiteX117" fmla="*/ 228600 w 771525"/>
                <a:gd name="connsiteY117" fmla="*/ 310515 h 657224"/>
                <a:gd name="connsiteX118" fmla="*/ 245745 w 771525"/>
                <a:gd name="connsiteY118" fmla="*/ 312420 h 657224"/>
                <a:gd name="connsiteX119" fmla="*/ 228600 w 771525"/>
                <a:gd name="connsiteY119" fmla="*/ 324803 h 657224"/>
                <a:gd name="connsiteX120" fmla="*/ 526733 w 771525"/>
                <a:gd name="connsiteY120" fmla="*/ 269558 h 657224"/>
                <a:gd name="connsiteX121" fmla="*/ 543878 w 771525"/>
                <a:gd name="connsiteY121" fmla="*/ 257175 h 657224"/>
                <a:gd name="connsiteX122" fmla="*/ 543878 w 771525"/>
                <a:gd name="connsiteY122" fmla="*/ 271462 h 657224"/>
                <a:gd name="connsiteX123" fmla="*/ 526733 w 771525"/>
                <a:gd name="connsiteY123" fmla="*/ 269558 h 657224"/>
                <a:gd name="connsiteX124" fmla="*/ 512445 w 771525"/>
                <a:gd name="connsiteY124" fmla="*/ 183833 h 657224"/>
                <a:gd name="connsiteX125" fmla="*/ 542925 w 771525"/>
                <a:gd name="connsiteY125" fmla="*/ 219075 h 657224"/>
                <a:gd name="connsiteX126" fmla="*/ 486728 w 771525"/>
                <a:gd name="connsiteY126" fmla="*/ 266700 h 657224"/>
                <a:gd name="connsiteX127" fmla="*/ 466725 w 771525"/>
                <a:gd name="connsiteY127" fmla="*/ 266700 h 657224"/>
                <a:gd name="connsiteX128" fmla="*/ 280988 w 771525"/>
                <a:gd name="connsiteY128" fmla="*/ 295275 h 657224"/>
                <a:gd name="connsiteX129" fmla="*/ 79058 w 771525"/>
                <a:gd name="connsiteY129" fmla="*/ 241935 h 657224"/>
                <a:gd name="connsiteX130" fmla="*/ 79058 w 771525"/>
                <a:gd name="connsiteY130" fmla="*/ 241935 h 657224"/>
                <a:gd name="connsiteX131" fmla="*/ 257175 w 771525"/>
                <a:gd name="connsiteY131" fmla="*/ 267653 h 657224"/>
                <a:gd name="connsiteX132" fmla="*/ 512445 w 771525"/>
                <a:gd name="connsiteY132" fmla="*/ 183833 h 657224"/>
                <a:gd name="connsiteX133" fmla="*/ 152400 w 771525"/>
                <a:gd name="connsiteY133" fmla="*/ 297180 h 657224"/>
                <a:gd name="connsiteX134" fmla="*/ 152400 w 771525"/>
                <a:gd name="connsiteY134" fmla="*/ 353378 h 657224"/>
                <a:gd name="connsiteX135" fmla="*/ 114300 w 771525"/>
                <a:gd name="connsiteY135" fmla="*/ 340043 h 657224"/>
                <a:gd name="connsiteX136" fmla="*/ 114300 w 771525"/>
                <a:gd name="connsiteY136" fmla="*/ 284798 h 657224"/>
                <a:gd name="connsiteX137" fmla="*/ 152400 w 771525"/>
                <a:gd name="connsiteY137" fmla="*/ 297180 h 657224"/>
                <a:gd name="connsiteX138" fmla="*/ 95250 w 771525"/>
                <a:gd name="connsiteY138" fmla="*/ 276225 h 657224"/>
                <a:gd name="connsiteX139" fmla="*/ 95250 w 771525"/>
                <a:gd name="connsiteY139" fmla="*/ 330518 h 657224"/>
                <a:gd name="connsiteX140" fmla="*/ 66675 w 771525"/>
                <a:gd name="connsiteY140" fmla="*/ 296228 h 657224"/>
                <a:gd name="connsiteX141" fmla="*/ 66675 w 771525"/>
                <a:gd name="connsiteY141" fmla="*/ 258128 h 657224"/>
                <a:gd name="connsiteX142" fmla="*/ 95250 w 771525"/>
                <a:gd name="connsiteY142" fmla="*/ 276225 h 657224"/>
                <a:gd name="connsiteX143" fmla="*/ 66675 w 771525"/>
                <a:gd name="connsiteY143" fmla="*/ 216217 h 657224"/>
                <a:gd name="connsiteX144" fmla="*/ 66675 w 771525"/>
                <a:gd name="connsiteY144" fmla="*/ 160973 h 657224"/>
                <a:gd name="connsiteX145" fmla="*/ 104775 w 771525"/>
                <a:gd name="connsiteY145" fmla="*/ 173355 h 657224"/>
                <a:gd name="connsiteX146" fmla="*/ 104775 w 771525"/>
                <a:gd name="connsiteY146" fmla="*/ 229553 h 657224"/>
                <a:gd name="connsiteX147" fmla="*/ 66675 w 771525"/>
                <a:gd name="connsiteY147" fmla="*/ 216217 h 657224"/>
                <a:gd name="connsiteX148" fmla="*/ 123825 w 771525"/>
                <a:gd name="connsiteY148" fmla="*/ 234315 h 657224"/>
                <a:gd name="connsiteX149" fmla="*/ 123825 w 771525"/>
                <a:gd name="connsiteY149" fmla="*/ 178117 h 657224"/>
                <a:gd name="connsiteX150" fmla="*/ 161925 w 771525"/>
                <a:gd name="connsiteY150" fmla="*/ 184785 h 657224"/>
                <a:gd name="connsiteX151" fmla="*/ 161925 w 771525"/>
                <a:gd name="connsiteY151" fmla="*/ 241935 h 657224"/>
                <a:gd name="connsiteX152" fmla="*/ 123825 w 771525"/>
                <a:gd name="connsiteY152" fmla="*/ 234315 h 657224"/>
                <a:gd name="connsiteX153" fmla="*/ 180975 w 771525"/>
                <a:gd name="connsiteY153" fmla="*/ 243840 h 657224"/>
                <a:gd name="connsiteX154" fmla="*/ 180975 w 771525"/>
                <a:gd name="connsiteY154" fmla="*/ 186690 h 657224"/>
                <a:gd name="connsiteX155" fmla="*/ 219075 w 771525"/>
                <a:gd name="connsiteY155" fmla="*/ 189548 h 657224"/>
                <a:gd name="connsiteX156" fmla="*/ 219075 w 771525"/>
                <a:gd name="connsiteY156" fmla="*/ 246698 h 657224"/>
                <a:gd name="connsiteX157" fmla="*/ 180975 w 771525"/>
                <a:gd name="connsiteY157" fmla="*/ 243840 h 657224"/>
                <a:gd name="connsiteX158" fmla="*/ 238125 w 771525"/>
                <a:gd name="connsiteY158" fmla="*/ 247650 h 657224"/>
                <a:gd name="connsiteX159" fmla="*/ 238125 w 771525"/>
                <a:gd name="connsiteY159" fmla="*/ 190500 h 657224"/>
                <a:gd name="connsiteX160" fmla="*/ 257175 w 771525"/>
                <a:gd name="connsiteY160" fmla="*/ 190500 h 657224"/>
                <a:gd name="connsiteX161" fmla="*/ 276225 w 771525"/>
                <a:gd name="connsiteY161" fmla="*/ 190500 h 657224"/>
                <a:gd name="connsiteX162" fmla="*/ 276225 w 771525"/>
                <a:gd name="connsiteY162" fmla="*/ 247650 h 657224"/>
                <a:gd name="connsiteX163" fmla="*/ 257175 w 771525"/>
                <a:gd name="connsiteY163" fmla="*/ 247650 h 657224"/>
                <a:gd name="connsiteX164" fmla="*/ 238125 w 771525"/>
                <a:gd name="connsiteY164" fmla="*/ 247650 h 657224"/>
                <a:gd name="connsiteX165" fmla="*/ 295275 w 771525"/>
                <a:gd name="connsiteY165" fmla="*/ 247650 h 657224"/>
                <a:gd name="connsiteX166" fmla="*/ 295275 w 771525"/>
                <a:gd name="connsiteY166" fmla="*/ 190500 h 657224"/>
                <a:gd name="connsiteX167" fmla="*/ 333375 w 771525"/>
                <a:gd name="connsiteY167" fmla="*/ 187642 h 657224"/>
                <a:gd name="connsiteX168" fmla="*/ 333375 w 771525"/>
                <a:gd name="connsiteY168" fmla="*/ 244792 h 657224"/>
                <a:gd name="connsiteX169" fmla="*/ 295275 w 771525"/>
                <a:gd name="connsiteY169" fmla="*/ 247650 h 657224"/>
                <a:gd name="connsiteX170" fmla="*/ 352425 w 771525"/>
                <a:gd name="connsiteY170" fmla="*/ 241935 h 657224"/>
                <a:gd name="connsiteX171" fmla="*/ 352425 w 771525"/>
                <a:gd name="connsiteY171" fmla="*/ 184785 h 657224"/>
                <a:gd name="connsiteX172" fmla="*/ 390525 w 771525"/>
                <a:gd name="connsiteY172" fmla="*/ 178117 h 657224"/>
                <a:gd name="connsiteX173" fmla="*/ 390525 w 771525"/>
                <a:gd name="connsiteY173" fmla="*/ 234315 h 657224"/>
                <a:gd name="connsiteX174" fmla="*/ 352425 w 771525"/>
                <a:gd name="connsiteY174" fmla="*/ 241935 h 657224"/>
                <a:gd name="connsiteX175" fmla="*/ 409575 w 771525"/>
                <a:gd name="connsiteY175" fmla="*/ 229553 h 657224"/>
                <a:gd name="connsiteX176" fmla="*/ 409575 w 771525"/>
                <a:gd name="connsiteY176" fmla="*/ 173355 h 657224"/>
                <a:gd name="connsiteX177" fmla="*/ 447675 w 771525"/>
                <a:gd name="connsiteY177" fmla="*/ 160973 h 657224"/>
                <a:gd name="connsiteX178" fmla="*/ 447675 w 771525"/>
                <a:gd name="connsiteY178" fmla="*/ 216217 h 657224"/>
                <a:gd name="connsiteX179" fmla="*/ 409575 w 771525"/>
                <a:gd name="connsiteY179" fmla="*/ 229553 h 657224"/>
                <a:gd name="connsiteX180" fmla="*/ 466725 w 771525"/>
                <a:gd name="connsiteY180" fmla="*/ 206692 h 657224"/>
                <a:gd name="connsiteX181" fmla="*/ 466725 w 771525"/>
                <a:gd name="connsiteY181" fmla="*/ 152400 h 657224"/>
                <a:gd name="connsiteX182" fmla="*/ 495300 w 771525"/>
                <a:gd name="connsiteY182" fmla="*/ 133350 h 657224"/>
                <a:gd name="connsiteX183" fmla="*/ 495300 w 771525"/>
                <a:gd name="connsiteY183" fmla="*/ 171450 h 657224"/>
                <a:gd name="connsiteX184" fmla="*/ 466725 w 771525"/>
                <a:gd name="connsiteY184" fmla="*/ 206692 h 657224"/>
                <a:gd name="connsiteX185" fmla="*/ 47625 w 771525"/>
                <a:gd name="connsiteY185" fmla="*/ 206692 h 657224"/>
                <a:gd name="connsiteX186" fmla="*/ 19050 w 771525"/>
                <a:gd name="connsiteY186" fmla="*/ 172403 h 657224"/>
                <a:gd name="connsiteX187" fmla="*/ 19050 w 771525"/>
                <a:gd name="connsiteY187" fmla="*/ 134303 h 657224"/>
                <a:gd name="connsiteX188" fmla="*/ 47625 w 771525"/>
                <a:gd name="connsiteY188" fmla="*/ 153353 h 657224"/>
                <a:gd name="connsiteX189" fmla="*/ 47625 w 771525"/>
                <a:gd name="connsiteY189" fmla="*/ 206692 h 657224"/>
                <a:gd name="connsiteX190" fmla="*/ 19050 w 771525"/>
                <a:gd name="connsiteY190" fmla="*/ 96203 h 657224"/>
                <a:gd name="connsiteX191" fmla="*/ 257175 w 771525"/>
                <a:gd name="connsiteY191" fmla="*/ 20002 h 657224"/>
                <a:gd name="connsiteX192" fmla="*/ 495300 w 771525"/>
                <a:gd name="connsiteY192" fmla="*/ 96203 h 657224"/>
                <a:gd name="connsiteX193" fmla="*/ 257175 w 771525"/>
                <a:gd name="connsiteY193" fmla="*/ 172403 h 657224"/>
                <a:gd name="connsiteX194" fmla="*/ 19050 w 771525"/>
                <a:gd name="connsiteY194" fmla="*/ 96203 h 657224"/>
                <a:gd name="connsiteX195" fmla="*/ 52388 w 771525"/>
                <a:gd name="connsiteY195" fmla="*/ 315278 h 657224"/>
                <a:gd name="connsiteX196" fmla="*/ 209550 w 771525"/>
                <a:gd name="connsiteY196" fmla="*/ 383858 h 657224"/>
                <a:gd name="connsiteX197" fmla="*/ 209550 w 771525"/>
                <a:gd name="connsiteY197" fmla="*/ 426720 h 657224"/>
                <a:gd name="connsiteX198" fmla="*/ 19050 w 771525"/>
                <a:gd name="connsiteY198" fmla="*/ 352425 h 657224"/>
                <a:gd name="connsiteX199" fmla="*/ 52388 w 771525"/>
                <a:gd name="connsiteY199" fmla="*/ 315278 h 657224"/>
                <a:gd name="connsiteX200" fmla="*/ 47625 w 771525"/>
                <a:gd name="connsiteY200" fmla="*/ 463868 h 657224"/>
                <a:gd name="connsiteX201" fmla="*/ 19050 w 771525"/>
                <a:gd name="connsiteY201" fmla="*/ 429578 h 657224"/>
                <a:gd name="connsiteX202" fmla="*/ 19050 w 771525"/>
                <a:gd name="connsiteY202" fmla="*/ 391478 h 657224"/>
                <a:gd name="connsiteX203" fmla="*/ 47625 w 771525"/>
                <a:gd name="connsiteY203" fmla="*/ 410528 h 657224"/>
                <a:gd name="connsiteX204" fmla="*/ 47625 w 771525"/>
                <a:gd name="connsiteY204" fmla="*/ 463868 h 657224"/>
                <a:gd name="connsiteX205" fmla="*/ 104775 w 771525"/>
                <a:gd name="connsiteY205" fmla="*/ 486727 h 657224"/>
                <a:gd name="connsiteX206" fmla="*/ 66675 w 771525"/>
                <a:gd name="connsiteY206" fmla="*/ 473393 h 657224"/>
                <a:gd name="connsiteX207" fmla="*/ 66675 w 771525"/>
                <a:gd name="connsiteY207" fmla="*/ 418148 h 657224"/>
                <a:gd name="connsiteX208" fmla="*/ 104775 w 771525"/>
                <a:gd name="connsiteY208" fmla="*/ 430530 h 657224"/>
                <a:gd name="connsiteX209" fmla="*/ 104775 w 771525"/>
                <a:gd name="connsiteY209" fmla="*/ 486727 h 657224"/>
                <a:gd name="connsiteX210" fmla="*/ 161925 w 771525"/>
                <a:gd name="connsiteY210" fmla="*/ 499110 h 657224"/>
                <a:gd name="connsiteX211" fmla="*/ 123825 w 771525"/>
                <a:gd name="connsiteY211" fmla="*/ 492443 h 657224"/>
                <a:gd name="connsiteX212" fmla="*/ 123825 w 771525"/>
                <a:gd name="connsiteY212" fmla="*/ 436245 h 657224"/>
                <a:gd name="connsiteX213" fmla="*/ 161925 w 771525"/>
                <a:gd name="connsiteY213" fmla="*/ 442912 h 657224"/>
                <a:gd name="connsiteX214" fmla="*/ 161925 w 771525"/>
                <a:gd name="connsiteY214" fmla="*/ 499110 h 657224"/>
                <a:gd name="connsiteX215" fmla="*/ 180975 w 771525"/>
                <a:gd name="connsiteY215" fmla="*/ 443865 h 657224"/>
                <a:gd name="connsiteX216" fmla="*/ 210503 w 771525"/>
                <a:gd name="connsiteY216" fmla="*/ 446723 h 657224"/>
                <a:gd name="connsiteX217" fmla="*/ 219075 w 771525"/>
                <a:gd name="connsiteY217" fmla="*/ 466725 h 657224"/>
                <a:gd name="connsiteX218" fmla="*/ 219075 w 771525"/>
                <a:gd name="connsiteY218" fmla="*/ 504825 h 657224"/>
                <a:gd name="connsiteX219" fmla="*/ 180975 w 771525"/>
                <a:gd name="connsiteY219" fmla="*/ 501968 h 657224"/>
                <a:gd name="connsiteX220" fmla="*/ 180975 w 771525"/>
                <a:gd name="connsiteY220" fmla="*/ 443865 h 657224"/>
                <a:gd name="connsiteX221" fmla="*/ 238125 w 771525"/>
                <a:gd name="connsiteY221" fmla="*/ 483870 h 657224"/>
                <a:gd name="connsiteX222" fmla="*/ 257175 w 771525"/>
                <a:gd name="connsiteY222" fmla="*/ 495300 h 657224"/>
                <a:gd name="connsiteX223" fmla="*/ 257175 w 771525"/>
                <a:gd name="connsiteY223" fmla="*/ 504825 h 657224"/>
                <a:gd name="connsiteX224" fmla="*/ 238125 w 771525"/>
                <a:gd name="connsiteY224" fmla="*/ 504825 h 657224"/>
                <a:gd name="connsiteX225" fmla="*/ 238125 w 771525"/>
                <a:gd name="connsiteY225" fmla="*/ 483870 h 657224"/>
                <a:gd name="connsiteX226" fmla="*/ 276225 w 771525"/>
                <a:gd name="connsiteY226" fmla="*/ 562927 h 657224"/>
                <a:gd name="connsiteX227" fmla="*/ 276225 w 771525"/>
                <a:gd name="connsiteY227" fmla="*/ 524827 h 657224"/>
                <a:gd name="connsiteX228" fmla="*/ 304800 w 771525"/>
                <a:gd name="connsiteY228" fmla="*/ 543877 h 657224"/>
                <a:gd name="connsiteX229" fmla="*/ 304800 w 771525"/>
                <a:gd name="connsiteY229" fmla="*/ 598170 h 657224"/>
                <a:gd name="connsiteX230" fmla="*/ 276225 w 771525"/>
                <a:gd name="connsiteY230" fmla="*/ 562927 h 657224"/>
                <a:gd name="connsiteX231" fmla="*/ 276225 w 771525"/>
                <a:gd name="connsiteY231" fmla="*/ 562927 h 657224"/>
                <a:gd name="connsiteX232" fmla="*/ 495300 w 771525"/>
                <a:gd name="connsiteY232" fmla="*/ 581025 h 657224"/>
                <a:gd name="connsiteX233" fmla="*/ 514350 w 771525"/>
                <a:gd name="connsiteY233" fmla="*/ 581025 h 657224"/>
                <a:gd name="connsiteX234" fmla="*/ 533400 w 771525"/>
                <a:gd name="connsiteY234" fmla="*/ 581025 h 657224"/>
                <a:gd name="connsiteX235" fmla="*/ 533400 w 771525"/>
                <a:gd name="connsiteY235" fmla="*/ 638175 h 657224"/>
                <a:gd name="connsiteX236" fmla="*/ 514350 w 771525"/>
                <a:gd name="connsiteY236" fmla="*/ 638175 h 657224"/>
                <a:gd name="connsiteX237" fmla="*/ 495300 w 771525"/>
                <a:gd name="connsiteY237" fmla="*/ 638175 h 657224"/>
                <a:gd name="connsiteX238" fmla="*/ 495300 w 771525"/>
                <a:gd name="connsiteY238" fmla="*/ 581025 h 657224"/>
                <a:gd name="connsiteX239" fmla="*/ 723900 w 771525"/>
                <a:gd name="connsiteY239" fmla="*/ 542925 h 657224"/>
                <a:gd name="connsiteX240" fmla="*/ 752475 w 771525"/>
                <a:gd name="connsiteY240" fmla="*/ 523875 h 657224"/>
                <a:gd name="connsiteX241" fmla="*/ 752475 w 771525"/>
                <a:gd name="connsiteY241" fmla="*/ 561975 h 657224"/>
                <a:gd name="connsiteX242" fmla="*/ 723900 w 771525"/>
                <a:gd name="connsiteY242" fmla="*/ 596265 h 657224"/>
                <a:gd name="connsiteX243" fmla="*/ 723900 w 771525"/>
                <a:gd name="connsiteY243" fmla="*/ 542925 h 657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771525" h="657224">
                  <a:moveTo>
                    <a:pt x="723900" y="429578"/>
                  </a:moveTo>
                  <a:lnTo>
                    <a:pt x="723900" y="361950"/>
                  </a:lnTo>
                  <a:cubicBezTo>
                    <a:pt x="723900" y="316230"/>
                    <a:pt x="650558" y="285750"/>
                    <a:pt x="561975" y="273368"/>
                  </a:cubicBezTo>
                  <a:lnTo>
                    <a:pt x="561975" y="219075"/>
                  </a:lnTo>
                  <a:cubicBezTo>
                    <a:pt x="561975" y="203835"/>
                    <a:pt x="553403" y="182880"/>
                    <a:pt x="514350" y="162878"/>
                  </a:cubicBezTo>
                  <a:lnTo>
                    <a:pt x="514350" y="95250"/>
                  </a:lnTo>
                  <a:cubicBezTo>
                    <a:pt x="514350" y="33338"/>
                    <a:pt x="381953" y="0"/>
                    <a:pt x="257175" y="0"/>
                  </a:cubicBezTo>
                  <a:cubicBezTo>
                    <a:pt x="132398" y="0"/>
                    <a:pt x="0" y="33338"/>
                    <a:pt x="0" y="95250"/>
                  </a:cubicBezTo>
                  <a:lnTo>
                    <a:pt x="0" y="171450"/>
                  </a:lnTo>
                  <a:cubicBezTo>
                    <a:pt x="0" y="194310"/>
                    <a:pt x="18098" y="213360"/>
                    <a:pt x="47625" y="228600"/>
                  </a:cubicBezTo>
                  <a:lnTo>
                    <a:pt x="47625" y="295275"/>
                  </a:lnTo>
                  <a:cubicBezTo>
                    <a:pt x="47625" y="295275"/>
                    <a:pt x="47625" y="295275"/>
                    <a:pt x="47625" y="296228"/>
                  </a:cubicBezTo>
                  <a:cubicBezTo>
                    <a:pt x="8573" y="316230"/>
                    <a:pt x="0" y="338137"/>
                    <a:pt x="0" y="352425"/>
                  </a:cubicBezTo>
                  <a:lnTo>
                    <a:pt x="0" y="428625"/>
                  </a:lnTo>
                  <a:cubicBezTo>
                    <a:pt x="0" y="490537"/>
                    <a:pt x="132398" y="523875"/>
                    <a:pt x="257175" y="523875"/>
                  </a:cubicBezTo>
                  <a:lnTo>
                    <a:pt x="257175" y="561975"/>
                  </a:lnTo>
                  <a:cubicBezTo>
                    <a:pt x="257175" y="623888"/>
                    <a:pt x="389573" y="657225"/>
                    <a:pt x="514350" y="657225"/>
                  </a:cubicBezTo>
                  <a:cubicBezTo>
                    <a:pt x="639128" y="657225"/>
                    <a:pt x="771525" y="623888"/>
                    <a:pt x="771525" y="561975"/>
                  </a:cubicBezTo>
                  <a:lnTo>
                    <a:pt x="771525" y="485775"/>
                  </a:lnTo>
                  <a:cubicBezTo>
                    <a:pt x="771525" y="471487"/>
                    <a:pt x="762953" y="449580"/>
                    <a:pt x="723900" y="429578"/>
                  </a:cubicBezTo>
                  <a:close/>
                  <a:moveTo>
                    <a:pt x="752475" y="486727"/>
                  </a:moveTo>
                  <a:cubicBezTo>
                    <a:pt x="752475" y="522923"/>
                    <a:pt x="654368" y="562927"/>
                    <a:pt x="514350" y="562927"/>
                  </a:cubicBezTo>
                  <a:cubicBezTo>
                    <a:pt x="402908" y="562927"/>
                    <a:pt x="318135" y="537210"/>
                    <a:pt x="287655" y="508635"/>
                  </a:cubicBezTo>
                  <a:cubicBezTo>
                    <a:pt x="287655" y="508635"/>
                    <a:pt x="287655" y="508635"/>
                    <a:pt x="287655" y="508635"/>
                  </a:cubicBezTo>
                  <a:cubicBezTo>
                    <a:pt x="345758" y="526733"/>
                    <a:pt x="405765" y="535305"/>
                    <a:pt x="465773" y="534352"/>
                  </a:cubicBezTo>
                  <a:cubicBezTo>
                    <a:pt x="581978" y="534352"/>
                    <a:pt x="705803" y="504825"/>
                    <a:pt x="721043" y="451485"/>
                  </a:cubicBezTo>
                  <a:cubicBezTo>
                    <a:pt x="741998" y="461962"/>
                    <a:pt x="752475" y="474345"/>
                    <a:pt x="752475" y="486727"/>
                  </a:cubicBezTo>
                  <a:close/>
                  <a:moveTo>
                    <a:pt x="590550" y="577215"/>
                  </a:moveTo>
                  <a:lnTo>
                    <a:pt x="590550" y="634365"/>
                  </a:lnTo>
                  <a:cubicBezTo>
                    <a:pt x="578168" y="635318"/>
                    <a:pt x="565785" y="637223"/>
                    <a:pt x="552450" y="637223"/>
                  </a:cubicBezTo>
                  <a:lnTo>
                    <a:pt x="552450" y="580073"/>
                  </a:lnTo>
                  <a:cubicBezTo>
                    <a:pt x="565785" y="580073"/>
                    <a:pt x="578168" y="579120"/>
                    <a:pt x="590550" y="577215"/>
                  </a:cubicBezTo>
                  <a:close/>
                  <a:moveTo>
                    <a:pt x="609600" y="575310"/>
                  </a:moveTo>
                  <a:cubicBezTo>
                    <a:pt x="622935" y="573405"/>
                    <a:pt x="635318" y="571500"/>
                    <a:pt x="647700" y="568643"/>
                  </a:cubicBezTo>
                  <a:lnTo>
                    <a:pt x="647700" y="624840"/>
                  </a:lnTo>
                  <a:cubicBezTo>
                    <a:pt x="636270" y="627698"/>
                    <a:pt x="622935" y="629602"/>
                    <a:pt x="609600" y="631508"/>
                  </a:cubicBezTo>
                  <a:lnTo>
                    <a:pt x="609600" y="575310"/>
                  </a:lnTo>
                  <a:close/>
                  <a:moveTo>
                    <a:pt x="666750" y="563880"/>
                  </a:moveTo>
                  <a:cubicBezTo>
                    <a:pt x="680085" y="561023"/>
                    <a:pt x="692468" y="556260"/>
                    <a:pt x="704850" y="551498"/>
                  </a:cubicBezTo>
                  <a:lnTo>
                    <a:pt x="704850" y="606743"/>
                  </a:lnTo>
                  <a:cubicBezTo>
                    <a:pt x="692468" y="612458"/>
                    <a:pt x="680085" y="616268"/>
                    <a:pt x="666750" y="620077"/>
                  </a:cubicBezTo>
                  <a:lnTo>
                    <a:pt x="666750" y="563880"/>
                  </a:lnTo>
                  <a:close/>
                  <a:moveTo>
                    <a:pt x="361950" y="620077"/>
                  </a:moveTo>
                  <a:cubicBezTo>
                    <a:pt x="348615" y="616268"/>
                    <a:pt x="336233" y="612458"/>
                    <a:pt x="323850" y="606743"/>
                  </a:cubicBezTo>
                  <a:lnTo>
                    <a:pt x="323850" y="551498"/>
                  </a:lnTo>
                  <a:cubicBezTo>
                    <a:pt x="336233" y="556260"/>
                    <a:pt x="348615" y="560070"/>
                    <a:pt x="361950" y="563880"/>
                  </a:cubicBezTo>
                  <a:lnTo>
                    <a:pt x="361950" y="620077"/>
                  </a:lnTo>
                  <a:close/>
                  <a:moveTo>
                    <a:pt x="381000" y="568643"/>
                  </a:moveTo>
                  <a:cubicBezTo>
                    <a:pt x="393383" y="571500"/>
                    <a:pt x="405765" y="573405"/>
                    <a:pt x="419100" y="575310"/>
                  </a:cubicBezTo>
                  <a:lnTo>
                    <a:pt x="419100" y="632460"/>
                  </a:lnTo>
                  <a:cubicBezTo>
                    <a:pt x="405765" y="630555"/>
                    <a:pt x="392430" y="627698"/>
                    <a:pt x="381000" y="625793"/>
                  </a:cubicBezTo>
                  <a:lnTo>
                    <a:pt x="381000" y="568643"/>
                  </a:lnTo>
                  <a:close/>
                  <a:moveTo>
                    <a:pt x="438150" y="577215"/>
                  </a:moveTo>
                  <a:cubicBezTo>
                    <a:pt x="450533" y="578168"/>
                    <a:pt x="463868" y="580073"/>
                    <a:pt x="476250" y="580073"/>
                  </a:cubicBezTo>
                  <a:lnTo>
                    <a:pt x="476250" y="637223"/>
                  </a:lnTo>
                  <a:cubicBezTo>
                    <a:pt x="462915" y="636270"/>
                    <a:pt x="450533" y="635318"/>
                    <a:pt x="438150" y="634365"/>
                  </a:cubicBezTo>
                  <a:lnTo>
                    <a:pt x="438150" y="577215"/>
                  </a:lnTo>
                  <a:close/>
                  <a:moveTo>
                    <a:pt x="209550" y="362903"/>
                  </a:moveTo>
                  <a:lnTo>
                    <a:pt x="209550" y="365760"/>
                  </a:lnTo>
                  <a:cubicBezTo>
                    <a:pt x="196215" y="363855"/>
                    <a:pt x="182880" y="360998"/>
                    <a:pt x="171450" y="359093"/>
                  </a:cubicBezTo>
                  <a:lnTo>
                    <a:pt x="171450" y="302895"/>
                  </a:lnTo>
                  <a:cubicBezTo>
                    <a:pt x="183833" y="305753"/>
                    <a:pt x="196215" y="307658"/>
                    <a:pt x="209550" y="309562"/>
                  </a:cubicBezTo>
                  <a:lnTo>
                    <a:pt x="209550" y="362903"/>
                  </a:lnTo>
                  <a:close/>
                  <a:moveTo>
                    <a:pt x="228600" y="439103"/>
                  </a:moveTo>
                  <a:lnTo>
                    <a:pt x="228600" y="401003"/>
                  </a:lnTo>
                  <a:cubicBezTo>
                    <a:pt x="237173" y="408623"/>
                    <a:pt x="246698" y="415290"/>
                    <a:pt x="257175" y="420053"/>
                  </a:cubicBezTo>
                  <a:lnTo>
                    <a:pt x="257175" y="474345"/>
                  </a:lnTo>
                  <a:cubicBezTo>
                    <a:pt x="239078" y="461962"/>
                    <a:pt x="228600" y="450533"/>
                    <a:pt x="228600" y="439103"/>
                  </a:cubicBezTo>
                  <a:lnTo>
                    <a:pt x="228600" y="439103"/>
                  </a:lnTo>
                  <a:close/>
                  <a:moveTo>
                    <a:pt x="704850" y="439103"/>
                  </a:moveTo>
                  <a:cubicBezTo>
                    <a:pt x="704850" y="450533"/>
                    <a:pt x="694373" y="462915"/>
                    <a:pt x="676275" y="473393"/>
                  </a:cubicBezTo>
                  <a:lnTo>
                    <a:pt x="676275" y="419100"/>
                  </a:lnTo>
                  <a:cubicBezTo>
                    <a:pt x="686753" y="414337"/>
                    <a:pt x="696278" y="407670"/>
                    <a:pt x="704850" y="400050"/>
                  </a:cubicBezTo>
                  <a:lnTo>
                    <a:pt x="704850" y="439103"/>
                  </a:lnTo>
                  <a:close/>
                  <a:moveTo>
                    <a:pt x="657225" y="482918"/>
                  </a:moveTo>
                  <a:cubicBezTo>
                    <a:pt x="644843" y="488633"/>
                    <a:pt x="632460" y="492443"/>
                    <a:pt x="619125" y="496252"/>
                  </a:cubicBezTo>
                  <a:lnTo>
                    <a:pt x="619125" y="440055"/>
                  </a:lnTo>
                  <a:cubicBezTo>
                    <a:pt x="632460" y="437198"/>
                    <a:pt x="644843" y="432435"/>
                    <a:pt x="657225" y="427673"/>
                  </a:cubicBezTo>
                  <a:lnTo>
                    <a:pt x="657225" y="482918"/>
                  </a:lnTo>
                  <a:close/>
                  <a:moveTo>
                    <a:pt x="600075" y="501015"/>
                  </a:moveTo>
                  <a:cubicBezTo>
                    <a:pt x="588645" y="503873"/>
                    <a:pt x="575310" y="505777"/>
                    <a:pt x="561975" y="507683"/>
                  </a:cubicBezTo>
                  <a:lnTo>
                    <a:pt x="561975" y="450533"/>
                  </a:lnTo>
                  <a:cubicBezTo>
                    <a:pt x="575310" y="448628"/>
                    <a:pt x="587693" y="446723"/>
                    <a:pt x="600075" y="443865"/>
                  </a:cubicBezTo>
                  <a:lnTo>
                    <a:pt x="600075" y="501015"/>
                  </a:lnTo>
                  <a:close/>
                  <a:moveTo>
                    <a:pt x="542925" y="510540"/>
                  </a:moveTo>
                  <a:cubicBezTo>
                    <a:pt x="530543" y="511493"/>
                    <a:pt x="518160" y="513398"/>
                    <a:pt x="504825" y="513398"/>
                  </a:cubicBezTo>
                  <a:lnTo>
                    <a:pt x="504825" y="456248"/>
                  </a:lnTo>
                  <a:cubicBezTo>
                    <a:pt x="517208" y="455295"/>
                    <a:pt x="530543" y="454343"/>
                    <a:pt x="542925" y="453390"/>
                  </a:cubicBezTo>
                  <a:lnTo>
                    <a:pt x="542925" y="510540"/>
                  </a:lnTo>
                  <a:close/>
                  <a:moveTo>
                    <a:pt x="485775" y="514350"/>
                  </a:moveTo>
                  <a:cubicBezTo>
                    <a:pt x="479108" y="514350"/>
                    <a:pt x="473393" y="514350"/>
                    <a:pt x="466725" y="514350"/>
                  </a:cubicBezTo>
                  <a:cubicBezTo>
                    <a:pt x="460058" y="514350"/>
                    <a:pt x="454343" y="514350"/>
                    <a:pt x="447675" y="514350"/>
                  </a:cubicBezTo>
                  <a:lnTo>
                    <a:pt x="447675" y="457200"/>
                  </a:lnTo>
                  <a:cubicBezTo>
                    <a:pt x="454343" y="457200"/>
                    <a:pt x="460058" y="457200"/>
                    <a:pt x="466725" y="457200"/>
                  </a:cubicBezTo>
                  <a:cubicBezTo>
                    <a:pt x="473393" y="457200"/>
                    <a:pt x="479108" y="457200"/>
                    <a:pt x="485775" y="457200"/>
                  </a:cubicBezTo>
                  <a:lnTo>
                    <a:pt x="485775" y="514350"/>
                  </a:lnTo>
                  <a:close/>
                  <a:moveTo>
                    <a:pt x="428625" y="514350"/>
                  </a:moveTo>
                  <a:cubicBezTo>
                    <a:pt x="415290" y="513398"/>
                    <a:pt x="402908" y="512445"/>
                    <a:pt x="390525" y="511493"/>
                  </a:cubicBezTo>
                  <a:lnTo>
                    <a:pt x="390525" y="454343"/>
                  </a:lnTo>
                  <a:cubicBezTo>
                    <a:pt x="402908" y="455295"/>
                    <a:pt x="416243" y="457200"/>
                    <a:pt x="428625" y="457200"/>
                  </a:cubicBezTo>
                  <a:lnTo>
                    <a:pt x="428625" y="514350"/>
                  </a:lnTo>
                  <a:close/>
                  <a:moveTo>
                    <a:pt x="371475" y="508635"/>
                  </a:moveTo>
                  <a:cubicBezTo>
                    <a:pt x="358140" y="506730"/>
                    <a:pt x="344805" y="503873"/>
                    <a:pt x="333375" y="501968"/>
                  </a:cubicBezTo>
                  <a:lnTo>
                    <a:pt x="333375" y="445770"/>
                  </a:lnTo>
                  <a:cubicBezTo>
                    <a:pt x="345758" y="448628"/>
                    <a:pt x="358140" y="450533"/>
                    <a:pt x="371475" y="452437"/>
                  </a:cubicBezTo>
                  <a:lnTo>
                    <a:pt x="371475" y="508635"/>
                  </a:lnTo>
                  <a:close/>
                  <a:moveTo>
                    <a:pt x="314325" y="496252"/>
                  </a:moveTo>
                  <a:cubicBezTo>
                    <a:pt x="300990" y="492443"/>
                    <a:pt x="288608" y="488633"/>
                    <a:pt x="276225" y="482918"/>
                  </a:cubicBezTo>
                  <a:lnTo>
                    <a:pt x="276225" y="427673"/>
                  </a:lnTo>
                  <a:cubicBezTo>
                    <a:pt x="288608" y="432435"/>
                    <a:pt x="300990" y="436245"/>
                    <a:pt x="314325" y="440055"/>
                  </a:cubicBezTo>
                  <a:lnTo>
                    <a:pt x="314325" y="496252"/>
                  </a:lnTo>
                  <a:close/>
                  <a:moveTo>
                    <a:pt x="704850" y="362903"/>
                  </a:moveTo>
                  <a:cubicBezTo>
                    <a:pt x="704850" y="399098"/>
                    <a:pt x="606743" y="439103"/>
                    <a:pt x="466725" y="439103"/>
                  </a:cubicBezTo>
                  <a:cubicBezTo>
                    <a:pt x="326708" y="439103"/>
                    <a:pt x="228600" y="399098"/>
                    <a:pt x="228600" y="362903"/>
                  </a:cubicBezTo>
                  <a:cubicBezTo>
                    <a:pt x="228600" y="326708"/>
                    <a:pt x="326708" y="286703"/>
                    <a:pt x="466725" y="286703"/>
                  </a:cubicBezTo>
                  <a:cubicBezTo>
                    <a:pt x="606743" y="286703"/>
                    <a:pt x="704850" y="326708"/>
                    <a:pt x="704850" y="362903"/>
                  </a:cubicBezTo>
                  <a:close/>
                  <a:moveTo>
                    <a:pt x="228600" y="324803"/>
                  </a:moveTo>
                  <a:lnTo>
                    <a:pt x="228600" y="310515"/>
                  </a:lnTo>
                  <a:cubicBezTo>
                    <a:pt x="234315" y="311468"/>
                    <a:pt x="240030" y="311468"/>
                    <a:pt x="245745" y="312420"/>
                  </a:cubicBezTo>
                  <a:cubicBezTo>
                    <a:pt x="240030" y="316230"/>
                    <a:pt x="234315" y="320040"/>
                    <a:pt x="228600" y="324803"/>
                  </a:cubicBezTo>
                  <a:close/>
                  <a:moveTo>
                    <a:pt x="526733" y="269558"/>
                  </a:moveTo>
                  <a:cubicBezTo>
                    <a:pt x="532448" y="265748"/>
                    <a:pt x="538163" y="261937"/>
                    <a:pt x="543878" y="257175"/>
                  </a:cubicBezTo>
                  <a:lnTo>
                    <a:pt x="543878" y="271462"/>
                  </a:lnTo>
                  <a:cubicBezTo>
                    <a:pt x="537210" y="270510"/>
                    <a:pt x="532448" y="270510"/>
                    <a:pt x="526733" y="269558"/>
                  </a:cubicBezTo>
                  <a:close/>
                  <a:moveTo>
                    <a:pt x="512445" y="183833"/>
                  </a:moveTo>
                  <a:cubicBezTo>
                    <a:pt x="532448" y="195262"/>
                    <a:pt x="542925" y="207645"/>
                    <a:pt x="542925" y="219075"/>
                  </a:cubicBezTo>
                  <a:cubicBezTo>
                    <a:pt x="542925" y="235267"/>
                    <a:pt x="521970" y="253365"/>
                    <a:pt x="486728" y="266700"/>
                  </a:cubicBezTo>
                  <a:cubicBezTo>
                    <a:pt x="480060" y="266700"/>
                    <a:pt x="473393" y="266700"/>
                    <a:pt x="466725" y="266700"/>
                  </a:cubicBezTo>
                  <a:cubicBezTo>
                    <a:pt x="400050" y="266700"/>
                    <a:pt x="330518" y="276225"/>
                    <a:pt x="280988" y="295275"/>
                  </a:cubicBezTo>
                  <a:cubicBezTo>
                    <a:pt x="180975" y="292418"/>
                    <a:pt x="106680" y="268605"/>
                    <a:pt x="79058" y="241935"/>
                  </a:cubicBezTo>
                  <a:cubicBezTo>
                    <a:pt x="79058" y="241935"/>
                    <a:pt x="79058" y="241935"/>
                    <a:pt x="79058" y="241935"/>
                  </a:cubicBezTo>
                  <a:cubicBezTo>
                    <a:pt x="137160" y="260033"/>
                    <a:pt x="197168" y="268605"/>
                    <a:pt x="257175" y="267653"/>
                  </a:cubicBezTo>
                  <a:cubicBezTo>
                    <a:pt x="373380" y="267653"/>
                    <a:pt x="497205" y="238125"/>
                    <a:pt x="512445" y="183833"/>
                  </a:cubicBezTo>
                  <a:close/>
                  <a:moveTo>
                    <a:pt x="152400" y="297180"/>
                  </a:moveTo>
                  <a:lnTo>
                    <a:pt x="152400" y="353378"/>
                  </a:lnTo>
                  <a:cubicBezTo>
                    <a:pt x="139065" y="349568"/>
                    <a:pt x="126683" y="345758"/>
                    <a:pt x="114300" y="340043"/>
                  </a:cubicBezTo>
                  <a:lnTo>
                    <a:pt x="114300" y="284798"/>
                  </a:lnTo>
                  <a:cubicBezTo>
                    <a:pt x="126683" y="289560"/>
                    <a:pt x="140018" y="294323"/>
                    <a:pt x="152400" y="297180"/>
                  </a:cubicBezTo>
                  <a:close/>
                  <a:moveTo>
                    <a:pt x="95250" y="276225"/>
                  </a:moveTo>
                  <a:lnTo>
                    <a:pt x="95250" y="330518"/>
                  </a:lnTo>
                  <a:cubicBezTo>
                    <a:pt x="77153" y="319087"/>
                    <a:pt x="66675" y="307658"/>
                    <a:pt x="66675" y="296228"/>
                  </a:cubicBezTo>
                  <a:lnTo>
                    <a:pt x="66675" y="258128"/>
                  </a:lnTo>
                  <a:cubicBezTo>
                    <a:pt x="75248" y="264795"/>
                    <a:pt x="84773" y="271462"/>
                    <a:pt x="95250" y="276225"/>
                  </a:cubicBezTo>
                  <a:close/>
                  <a:moveTo>
                    <a:pt x="66675" y="216217"/>
                  </a:moveTo>
                  <a:lnTo>
                    <a:pt x="66675" y="160973"/>
                  </a:lnTo>
                  <a:cubicBezTo>
                    <a:pt x="79058" y="165735"/>
                    <a:pt x="91440" y="169545"/>
                    <a:pt x="104775" y="173355"/>
                  </a:cubicBezTo>
                  <a:lnTo>
                    <a:pt x="104775" y="229553"/>
                  </a:lnTo>
                  <a:cubicBezTo>
                    <a:pt x="92393" y="225742"/>
                    <a:pt x="79058" y="221933"/>
                    <a:pt x="66675" y="216217"/>
                  </a:cubicBezTo>
                  <a:close/>
                  <a:moveTo>
                    <a:pt x="123825" y="234315"/>
                  </a:moveTo>
                  <a:lnTo>
                    <a:pt x="123825" y="178117"/>
                  </a:lnTo>
                  <a:cubicBezTo>
                    <a:pt x="136208" y="180975"/>
                    <a:pt x="148590" y="182880"/>
                    <a:pt x="161925" y="184785"/>
                  </a:cubicBezTo>
                  <a:lnTo>
                    <a:pt x="161925" y="241935"/>
                  </a:lnTo>
                  <a:cubicBezTo>
                    <a:pt x="148590" y="240030"/>
                    <a:pt x="136208" y="237173"/>
                    <a:pt x="123825" y="234315"/>
                  </a:cubicBezTo>
                  <a:close/>
                  <a:moveTo>
                    <a:pt x="180975" y="243840"/>
                  </a:moveTo>
                  <a:lnTo>
                    <a:pt x="180975" y="186690"/>
                  </a:lnTo>
                  <a:cubicBezTo>
                    <a:pt x="193358" y="187642"/>
                    <a:pt x="206693" y="189548"/>
                    <a:pt x="219075" y="189548"/>
                  </a:cubicBezTo>
                  <a:lnTo>
                    <a:pt x="219075" y="246698"/>
                  </a:lnTo>
                  <a:cubicBezTo>
                    <a:pt x="205740" y="246698"/>
                    <a:pt x="193358" y="245745"/>
                    <a:pt x="180975" y="243840"/>
                  </a:cubicBezTo>
                  <a:close/>
                  <a:moveTo>
                    <a:pt x="238125" y="247650"/>
                  </a:moveTo>
                  <a:lnTo>
                    <a:pt x="238125" y="190500"/>
                  </a:lnTo>
                  <a:cubicBezTo>
                    <a:pt x="244792" y="190500"/>
                    <a:pt x="250508" y="190500"/>
                    <a:pt x="257175" y="190500"/>
                  </a:cubicBezTo>
                  <a:cubicBezTo>
                    <a:pt x="263843" y="190500"/>
                    <a:pt x="269558" y="190500"/>
                    <a:pt x="276225" y="190500"/>
                  </a:cubicBezTo>
                  <a:lnTo>
                    <a:pt x="276225" y="247650"/>
                  </a:lnTo>
                  <a:cubicBezTo>
                    <a:pt x="269558" y="247650"/>
                    <a:pt x="263843" y="247650"/>
                    <a:pt x="257175" y="247650"/>
                  </a:cubicBezTo>
                  <a:cubicBezTo>
                    <a:pt x="250508" y="247650"/>
                    <a:pt x="244792" y="248603"/>
                    <a:pt x="238125" y="247650"/>
                  </a:cubicBezTo>
                  <a:close/>
                  <a:moveTo>
                    <a:pt x="295275" y="247650"/>
                  </a:moveTo>
                  <a:lnTo>
                    <a:pt x="295275" y="190500"/>
                  </a:lnTo>
                  <a:cubicBezTo>
                    <a:pt x="307658" y="189548"/>
                    <a:pt x="320993" y="188595"/>
                    <a:pt x="333375" y="187642"/>
                  </a:cubicBezTo>
                  <a:lnTo>
                    <a:pt x="333375" y="244792"/>
                  </a:lnTo>
                  <a:cubicBezTo>
                    <a:pt x="320993" y="245745"/>
                    <a:pt x="308610" y="246698"/>
                    <a:pt x="295275" y="247650"/>
                  </a:cubicBezTo>
                  <a:close/>
                  <a:moveTo>
                    <a:pt x="352425" y="241935"/>
                  </a:moveTo>
                  <a:lnTo>
                    <a:pt x="352425" y="184785"/>
                  </a:lnTo>
                  <a:cubicBezTo>
                    <a:pt x="365760" y="182880"/>
                    <a:pt x="378143" y="180975"/>
                    <a:pt x="390525" y="178117"/>
                  </a:cubicBezTo>
                  <a:lnTo>
                    <a:pt x="390525" y="234315"/>
                  </a:lnTo>
                  <a:cubicBezTo>
                    <a:pt x="379095" y="237173"/>
                    <a:pt x="365760" y="240030"/>
                    <a:pt x="352425" y="241935"/>
                  </a:cubicBezTo>
                  <a:close/>
                  <a:moveTo>
                    <a:pt x="409575" y="229553"/>
                  </a:moveTo>
                  <a:lnTo>
                    <a:pt x="409575" y="173355"/>
                  </a:lnTo>
                  <a:cubicBezTo>
                    <a:pt x="422910" y="170498"/>
                    <a:pt x="435293" y="165735"/>
                    <a:pt x="447675" y="160973"/>
                  </a:cubicBezTo>
                  <a:lnTo>
                    <a:pt x="447675" y="216217"/>
                  </a:lnTo>
                  <a:cubicBezTo>
                    <a:pt x="435293" y="221933"/>
                    <a:pt x="422910" y="225742"/>
                    <a:pt x="409575" y="229553"/>
                  </a:cubicBezTo>
                  <a:close/>
                  <a:moveTo>
                    <a:pt x="466725" y="206692"/>
                  </a:moveTo>
                  <a:lnTo>
                    <a:pt x="466725" y="152400"/>
                  </a:lnTo>
                  <a:cubicBezTo>
                    <a:pt x="477203" y="147638"/>
                    <a:pt x="486728" y="140970"/>
                    <a:pt x="495300" y="133350"/>
                  </a:cubicBezTo>
                  <a:lnTo>
                    <a:pt x="495300" y="171450"/>
                  </a:lnTo>
                  <a:cubicBezTo>
                    <a:pt x="495300" y="183833"/>
                    <a:pt x="485775" y="195262"/>
                    <a:pt x="466725" y="206692"/>
                  </a:cubicBezTo>
                  <a:close/>
                  <a:moveTo>
                    <a:pt x="47625" y="206692"/>
                  </a:moveTo>
                  <a:cubicBezTo>
                    <a:pt x="29528" y="195262"/>
                    <a:pt x="19050" y="183833"/>
                    <a:pt x="19050" y="172403"/>
                  </a:cubicBezTo>
                  <a:lnTo>
                    <a:pt x="19050" y="134303"/>
                  </a:lnTo>
                  <a:cubicBezTo>
                    <a:pt x="27623" y="141923"/>
                    <a:pt x="37148" y="148590"/>
                    <a:pt x="47625" y="153353"/>
                  </a:cubicBezTo>
                  <a:lnTo>
                    <a:pt x="47625" y="206692"/>
                  </a:lnTo>
                  <a:close/>
                  <a:moveTo>
                    <a:pt x="19050" y="96203"/>
                  </a:moveTo>
                  <a:cubicBezTo>
                    <a:pt x="19050" y="60007"/>
                    <a:pt x="117158" y="20002"/>
                    <a:pt x="257175" y="20002"/>
                  </a:cubicBezTo>
                  <a:cubicBezTo>
                    <a:pt x="397193" y="20002"/>
                    <a:pt x="495300" y="60007"/>
                    <a:pt x="495300" y="96203"/>
                  </a:cubicBezTo>
                  <a:cubicBezTo>
                    <a:pt x="495300" y="132398"/>
                    <a:pt x="397193" y="172403"/>
                    <a:pt x="257175" y="172403"/>
                  </a:cubicBezTo>
                  <a:cubicBezTo>
                    <a:pt x="117158" y="172403"/>
                    <a:pt x="19050" y="131445"/>
                    <a:pt x="19050" y="96203"/>
                  </a:cubicBezTo>
                  <a:close/>
                  <a:moveTo>
                    <a:pt x="52388" y="315278"/>
                  </a:moveTo>
                  <a:cubicBezTo>
                    <a:pt x="69533" y="350520"/>
                    <a:pt x="134303" y="373380"/>
                    <a:pt x="209550" y="383858"/>
                  </a:cubicBezTo>
                  <a:lnTo>
                    <a:pt x="209550" y="426720"/>
                  </a:lnTo>
                  <a:cubicBezTo>
                    <a:pt x="95250" y="419100"/>
                    <a:pt x="19050" y="383858"/>
                    <a:pt x="19050" y="352425"/>
                  </a:cubicBezTo>
                  <a:cubicBezTo>
                    <a:pt x="19050" y="340043"/>
                    <a:pt x="31433" y="327660"/>
                    <a:pt x="52388" y="315278"/>
                  </a:cubicBezTo>
                  <a:close/>
                  <a:moveTo>
                    <a:pt x="47625" y="463868"/>
                  </a:moveTo>
                  <a:cubicBezTo>
                    <a:pt x="29528" y="452437"/>
                    <a:pt x="19050" y="441008"/>
                    <a:pt x="19050" y="429578"/>
                  </a:cubicBezTo>
                  <a:lnTo>
                    <a:pt x="19050" y="391478"/>
                  </a:lnTo>
                  <a:cubicBezTo>
                    <a:pt x="27623" y="399098"/>
                    <a:pt x="37148" y="405765"/>
                    <a:pt x="47625" y="410528"/>
                  </a:cubicBezTo>
                  <a:lnTo>
                    <a:pt x="47625" y="463868"/>
                  </a:lnTo>
                  <a:close/>
                  <a:moveTo>
                    <a:pt x="104775" y="486727"/>
                  </a:moveTo>
                  <a:cubicBezTo>
                    <a:pt x="91440" y="482918"/>
                    <a:pt x="79058" y="479108"/>
                    <a:pt x="66675" y="473393"/>
                  </a:cubicBezTo>
                  <a:lnTo>
                    <a:pt x="66675" y="418148"/>
                  </a:lnTo>
                  <a:cubicBezTo>
                    <a:pt x="79058" y="422910"/>
                    <a:pt x="91440" y="426720"/>
                    <a:pt x="104775" y="430530"/>
                  </a:cubicBezTo>
                  <a:lnTo>
                    <a:pt x="104775" y="486727"/>
                  </a:lnTo>
                  <a:close/>
                  <a:moveTo>
                    <a:pt x="161925" y="499110"/>
                  </a:moveTo>
                  <a:cubicBezTo>
                    <a:pt x="148590" y="497205"/>
                    <a:pt x="135255" y="494348"/>
                    <a:pt x="123825" y="492443"/>
                  </a:cubicBezTo>
                  <a:lnTo>
                    <a:pt x="123825" y="436245"/>
                  </a:lnTo>
                  <a:cubicBezTo>
                    <a:pt x="136208" y="439103"/>
                    <a:pt x="148590" y="441008"/>
                    <a:pt x="161925" y="442912"/>
                  </a:cubicBezTo>
                  <a:lnTo>
                    <a:pt x="161925" y="499110"/>
                  </a:lnTo>
                  <a:close/>
                  <a:moveTo>
                    <a:pt x="180975" y="443865"/>
                  </a:moveTo>
                  <a:cubicBezTo>
                    <a:pt x="190500" y="444818"/>
                    <a:pt x="200025" y="445770"/>
                    <a:pt x="210503" y="446723"/>
                  </a:cubicBezTo>
                  <a:cubicBezTo>
                    <a:pt x="211455" y="453390"/>
                    <a:pt x="215265" y="460058"/>
                    <a:pt x="219075" y="466725"/>
                  </a:cubicBezTo>
                  <a:lnTo>
                    <a:pt x="219075" y="504825"/>
                  </a:lnTo>
                  <a:cubicBezTo>
                    <a:pt x="205740" y="503873"/>
                    <a:pt x="193358" y="502920"/>
                    <a:pt x="180975" y="501968"/>
                  </a:cubicBezTo>
                  <a:lnTo>
                    <a:pt x="180975" y="443865"/>
                  </a:lnTo>
                  <a:close/>
                  <a:moveTo>
                    <a:pt x="238125" y="483870"/>
                  </a:moveTo>
                  <a:cubicBezTo>
                    <a:pt x="243840" y="487680"/>
                    <a:pt x="250508" y="491490"/>
                    <a:pt x="257175" y="495300"/>
                  </a:cubicBezTo>
                  <a:lnTo>
                    <a:pt x="257175" y="504825"/>
                  </a:lnTo>
                  <a:cubicBezTo>
                    <a:pt x="250508" y="504825"/>
                    <a:pt x="244792" y="504825"/>
                    <a:pt x="238125" y="504825"/>
                  </a:cubicBezTo>
                  <a:lnTo>
                    <a:pt x="238125" y="483870"/>
                  </a:lnTo>
                  <a:close/>
                  <a:moveTo>
                    <a:pt x="276225" y="562927"/>
                  </a:moveTo>
                  <a:lnTo>
                    <a:pt x="276225" y="524827"/>
                  </a:lnTo>
                  <a:cubicBezTo>
                    <a:pt x="284798" y="532448"/>
                    <a:pt x="294323" y="539115"/>
                    <a:pt x="304800" y="543877"/>
                  </a:cubicBezTo>
                  <a:lnTo>
                    <a:pt x="304800" y="598170"/>
                  </a:lnTo>
                  <a:cubicBezTo>
                    <a:pt x="286703" y="585788"/>
                    <a:pt x="276225" y="574358"/>
                    <a:pt x="276225" y="562927"/>
                  </a:cubicBezTo>
                  <a:lnTo>
                    <a:pt x="276225" y="562927"/>
                  </a:lnTo>
                  <a:close/>
                  <a:moveTo>
                    <a:pt x="495300" y="581025"/>
                  </a:moveTo>
                  <a:cubicBezTo>
                    <a:pt x="501968" y="581025"/>
                    <a:pt x="507683" y="581025"/>
                    <a:pt x="514350" y="581025"/>
                  </a:cubicBezTo>
                  <a:cubicBezTo>
                    <a:pt x="521018" y="581025"/>
                    <a:pt x="526733" y="581025"/>
                    <a:pt x="533400" y="581025"/>
                  </a:cubicBezTo>
                  <a:lnTo>
                    <a:pt x="533400" y="638175"/>
                  </a:lnTo>
                  <a:cubicBezTo>
                    <a:pt x="526733" y="638175"/>
                    <a:pt x="521018" y="638175"/>
                    <a:pt x="514350" y="638175"/>
                  </a:cubicBezTo>
                  <a:cubicBezTo>
                    <a:pt x="507683" y="638175"/>
                    <a:pt x="501968" y="638175"/>
                    <a:pt x="495300" y="638175"/>
                  </a:cubicBezTo>
                  <a:lnTo>
                    <a:pt x="495300" y="581025"/>
                  </a:lnTo>
                  <a:close/>
                  <a:moveTo>
                    <a:pt x="723900" y="542925"/>
                  </a:moveTo>
                  <a:cubicBezTo>
                    <a:pt x="734378" y="538163"/>
                    <a:pt x="743903" y="531495"/>
                    <a:pt x="752475" y="523875"/>
                  </a:cubicBezTo>
                  <a:lnTo>
                    <a:pt x="752475" y="561975"/>
                  </a:lnTo>
                  <a:cubicBezTo>
                    <a:pt x="752475" y="573405"/>
                    <a:pt x="741998" y="585788"/>
                    <a:pt x="723900" y="596265"/>
                  </a:cubicBezTo>
                  <a:lnTo>
                    <a:pt x="723900" y="54292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82" name="타원 181">
              <a:extLst>
                <a:ext uri="{FF2B5EF4-FFF2-40B4-BE49-F238E27FC236}">
                  <a16:creationId xmlns:a16="http://schemas.microsoft.com/office/drawing/2014/main" xmlns="" id="{DACB1CC8-0FCB-4ED6-810D-54E6DC7AB8ED}"/>
                </a:ext>
              </a:extLst>
            </p:cNvPr>
            <p:cNvSpPr/>
            <p:nvPr/>
          </p:nvSpPr>
          <p:spPr>
            <a:xfrm>
              <a:off x="4417218" y="4802981"/>
              <a:ext cx="490537" cy="17859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2222547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/>
          <p:cNvGrpSpPr/>
          <p:nvPr/>
        </p:nvGrpSpPr>
        <p:grpSpPr>
          <a:xfrm>
            <a:off x="4652464" y="1465012"/>
            <a:ext cx="3991763" cy="1130990"/>
            <a:chOff x="4652464" y="1465012"/>
            <a:chExt cx="3991763" cy="1130990"/>
          </a:xfrm>
        </p:grpSpPr>
        <p:sp>
          <p:nvSpPr>
            <p:cNvPr id="39" name="직사각형 38"/>
            <p:cNvSpPr/>
            <p:nvPr/>
          </p:nvSpPr>
          <p:spPr>
            <a:xfrm>
              <a:off x="4655822" y="1465012"/>
              <a:ext cx="3988405" cy="113099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38100" dist="12700" algn="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6350"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90" name="직사각형 189"/>
            <p:cNvSpPr/>
            <p:nvPr/>
          </p:nvSpPr>
          <p:spPr>
            <a:xfrm>
              <a:off x="4652464" y="1465012"/>
              <a:ext cx="3988405" cy="45719"/>
            </a:xfrm>
            <a:prstGeom prst="rect">
              <a:avLst/>
            </a:prstGeom>
            <a:solidFill>
              <a:srgbClr val="0B6598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6350"/>
            </a:bodyPr>
            <a:lstStyle/>
            <a:p>
              <a:pPr algn="ctr"/>
              <a:endParaRPr lang="ko-KR" altLang="en-US"/>
            </a:p>
          </p:txBody>
        </p:sp>
      </p:grpSp>
      <p:grpSp>
        <p:nvGrpSpPr>
          <p:cNvPr id="16" name="그룹 15"/>
          <p:cNvGrpSpPr/>
          <p:nvPr/>
        </p:nvGrpSpPr>
        <p:grpSpPr>
          <a:xfrm>
            <a:off x="499775" y="1465012"/>
            <a:ext cx="3988405" cy="1130990"/>
            <a:chOff x="499775" y="1465012"/>
            <a:chExt cx="3988405" cy="1130990"/>
          </a:xfrm>
        </p:grpSpPr>
        <p:sp>
          <p:nvSpPr>
            <p:cNvPr id="24" name="직사각형 23"/>
            <p:cNvSpPr/>
            <p:nvPr/>
          </p:nvSpPr>
          <p:spPr>
            <a:xfrm>
              <a:off x="499775" y="1465012"/>
              <a:ext cx="3988405" cy="113099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38100" dist="12700" algn="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6350"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88" name="직사각형 187"/>
            <p:cNvSpPr/>
            <p:nvPr/>
          </p:nvSpPr>
          <p:spPr>
            <a:xfrm>
              <a:off x="499775" y="1465012"/>
              <a:ext cx="3988405" cy="45719"/>
            </a:xfrm>
            <a:prstGeom prst="rect">
              <a:avLst/>
            </a:prstGeom>
            <a:solidFill>
              <a:srgbClr val="0B6598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6350"/>
            </a:bodyPr>
            <a:lstStyle/>
            <a:p>
              <a:pPr algn="ctr"/>
              <a:endParaRPr lang="ko-KR" altLang="en-US"/>
            </a:p>
          </p:txBody>
        </p:sp>
      </p:grpSp>
      <p:grpSp>
        <p:nvGrpSpPr>
          <p:cNvPr id="45" name="그룹 44"/>
          <p:cNvGrpSpPr/>
          <p:nvPr/>
        </p:nvGrpSpPr>
        <p:grpSpPr>
          <a:xfrm>
            <a:off x="0" y="798428"/>
            <a:ext cx="1868876" cy="470668"/>
            <a:chOff x="0" y="706760"/>
            <a:chExt cx="1868876" cy="470668"/>
          </a:xfrm>
        </p:grpSpPr>
        <p:sp>
          <p:nvSpPr>
            <p:cNvPr id="10" name="TextBox 9"/>
            <p:cNvSpPr txBox="1"/>
            <p:nvPr/>
          </p:nvSpPr>
          <p:spPr>
            <a:xfrm>
              <a:off x="470736" y="706760"/>
              <a:ext cx="13981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김해가야체 Bold" panose="020B0803000000000000" pitchFamily="50" charset="-127"/>
                  <a:ea typeface="김해가야체 Bold" panose="020B0803000000000000" pitchFamily="50" charset="-127"/>
                </a:defRPr>
              </a:lvl1pPr>
            </a:lstStyle>
            <a:p>
              <a:r>
                <a:rPr lang="ko-KR" altLang="en-US" sz="1800" dirty="0">
                  <a:solidFill>
                    <a:srgbClr val="0F385A"/>
                  </a:solidFill>
                  <a:latin typeface="순천 B" panose="02020603020101020101" pitchFamily="18" charset="-127"/>
                  <a:ea typeface="순천 B" panose="02020603020101020101" pitchFamily="18" charset="-127"/>
                </a:rPr>
                <a:t>공공누리란</a:t>
              </a:r>
              <a:r>
                <a:rPr lang="en-US" altLang="ko-KR" sz="1800" dirty="0">
                  <a:solidFill>
                    <a:srgbClr val="0F385A"/>
                  </a:solidFill>
                  <a:latin typeface="순천 B" panose="02020603020101020101" pitchFamily="18" charset="-127"/>
                  <a:ea typeface="순천 B" panose="02020603020101020101" pitchFamily="18" charset="-127"/>
                </a:rPr>
                <a:t>?</a:t>
              </a: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0" y="1128642"/>
              <a:ext cx="1114425" cy="48786"/>
            </a:xfrm>
            <a:prstGeom prst="rect">
              <a:avLst/>
            </a:prstGeom>
            <a:gradFill>
              <a:gsLst>
                <a:gs pos="15000">
                  <a:srgbClr val="0F8998"/>
                </a:gs>
                <a:gs pos="15000">
                  <a:srgbClr val="0F385A"/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5" name="그룹 24"/>
          <p:cNvGrpSpPr/>
          <p:nvPr/>
        </p:nvGrpSpPr>
        <p:grpSpPr>
          <a:xfrm>
            <a:off x="712981" y="1622363"/>
            <a:ext cx="3624797" cy="867930"/>
            <a:chOff x="622057" y="1229978"/>
            <a:chExt cx="3624797" cy="867930"/>
          </a:xfrm>
        </p:grpSpPr>
        <p:sp>
          <p:nvSpPr>
            <p:cNvPr id="26" name="TextBox 25"/>
            <p:cNvSpPr txBox="1"/>
            <p:nvPr/>
          </p:nvSpPr>
          <p:spPr>
            <a:xfrm>
              <a:off x="724736" y="1229978"/>
              <a:ext cx="3522118" cy="86793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extrusionH="6350"/>
            </a:bodyPr>
            <a:lstStyle>
              <a:defPPr>
                <a:defRPr lang="ko-KR"/>
              </a:defPPr>
              <a:lvl1pPr>
                <a:defRPr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김해가야체 Bold" panose="020B0803000000000000" pitchFamily="50" charset="-127"/>
                  <a:ea typeface="김해가야체 Bold" panose="020B0803000000000000" pitchFamily="50" charset="-127"/>
                </a:defRPr>
              </a:lvl1pPr>
            </a:lstStyle>
            <a:p>
              <a:pPr>
                <a:lnSpc>
                  <a:spcPct val="120000"/>
                </a:lnSpc>
              </a:pPr>
              <a:r>
                <a:rPr lang="ko-KR" altLang="en-US" sz="1400" dirty="0">
                  <a:solidFill>
                    <a:schemeClr val="tx1"/>
                  </a:solidFill>
                  <a:latin typeface="순천 R" panose="02020603020101020101" pitchFamily="18" charset="-127"/>
                  <a:ea typeface="순천 R" panose="02020603020101020101" pitchFamily="18" charset="-127"/>
                </a:rPr>
                <a:t>공공누리는 국가</a:t>
              </a:r>
              <a:r>
                <a:rPr lang="en-US" altLang="ko-KR" sz="1400" dirty="0">
                  <a:solidFill>
                    <a:schemeClr val="tx1"/>
                  </a:solidFill>
                  <a:latin typeface="순천 R" panose="02020603020101020101" pitchFamily="18" charset="-127"/>
                  <a:ea typeface="순천 R" panose="02020603020101020101" pitchFamily="18" charset="-127"/>
                </a:rPr>
                <a:t>, </a:t>
              </a:r>
              <a:r>
                <a:rPr lang="ko-KR" altLang="en-US" sz="1400" dirty="0">
                  <a:solidFill>
                    <a:schemeClr val="tx1"/>
                  </a:solidFill>
                  <a:latin typeface="순천 R" panose="02020603020101020101" pitchFamily="18" charset="-127"/>
                  <a:ea typeface="순천 R" panose="02020603020101020101" pitchFamily="18" charset="-127"/>
                </a:rPr>
                <a:t>지방자치단체</a:t>
              </a:r>
              <a:r>
                <a:rPr lang="en-US" altLang="ko-KR" sz="1400" dirty="0">
                  <a:solidFill>
                    <a:schemeClr val="tx1"/>
                  </a:solidFill>
                  <a:latin typeface="순천 R" panose="02020603020101020101" pitchFamily="18" charset="-127"/>
                  <a:ea typeface="순천 R" panose="02020603020101020101" pitchFamily="18" charset="-127"/>
                </a:rPr>
                <a:t>, </a:t>
              </a:r>
              <a:r>
                <a:rPr lang="ko-KR" altLang="en-US" sz="1400" dirty="0">
                  <a:solidFill>
                    <a:schemeClr val="tx1"/>
                  </a:solidFill>
                  <a:latin typeface="순천 R" panose="02020603020101020101" pitchFamily="18" charset="-127"/>
                  <a:ea typeface="순천 R" panose="02020603020101020101" pitchFamily="18" charset="-127"/>
                </a:rPr>
                <a:t>공공기관이 </a:t>
              </a:r>
              <a:endParaRPr lang="en-US" altLang="ko-KR" sz="1400" dirty="0">
                <a:solidFill>
                  <a:schemeClr val="tx1"/>
                </a:solidFill>
                <a:latin typeface="순천 R" panose="02020603020101020101" pitchFamily="18" charset="-127"/>
                <a:ea typeface="순천 R" panose="02020603020101020101" pitchFamily="18" charset="-127"/>
              </a:endParaRPr>
            </a:p>
            <a:p>
              <a:pPr>
                <a:lnSpc>
                  <a:spcPct val="120000"/>
                </a:lnSpc>
              </a:pPr>
              <a:r>
                <a:rPr lang="en-US" altLang="ko-KR" sz="1400" dirty="0">
                  <a:solidFill>
                    <a:schemeClr val="tx1"/>
                  </a:solidFill>
                  <a:latin typeface="순천 R" panose="02020603020101020101" pitchFamily="18" charset="-127"/>
                  <a:ea typeface="순천 R" panose="02020603020101020101" pitchFamily="18" charset="-127"/>
                </a:rPr>
                <a:t>4</a:t>
              </a:r>
              <a:r>
                <a:rPr lang="ko-KR" altLang="en-US" sz="1400" dirty="0">
                  <a:solidFill>
                    <a:schemeClr val="tx1"/>
                  </a:solidFill>
                  <a:latin typeface="순천 R" panose="02020603020101020101" pitchFamily="18" charset="-127"/>
                  <a:ea typeface="순천 R" panose="02020603020101020101" pitchFamily="18" charset="-127"/>
                </a:rPr>
                <a:t>가지 공공누리 유형마크를 통해 개방한 </a:t>
              </a:r>
              <a:endParaRPr lang="en-US" altLang="ko-KR" sz="1400" dirty="0">
                <a:solidFill>
                  <a:schemeClr val="tx1"/>
                </a:solidFill>
                <a:latin typeface="순천 R" panose="02020603020101020101" pitchFamily="18" charset="-127"/>
                <a:ea typeface="순천 R" panose="02020603020101020101" pitchFamily="18" charset="-127"/>
              </a:endParaRPr>
            </a:p>
            <a:p>
              <a:pPr>
                <a:lnSpc>
                  <a:spcPct val="120000"/>
                </a:lnSpc>
              </a:pPr>
              <a:r>
                <a:rPr lang="ko-KR" altLang="en-US" sz="1400" spc="-100" dirty="0">
                  <a:solidFill>
                    <a:schemeClr val="tx1"/>
                  </a:solidFill>
                  <a:latin typeface="순천 R" panose="02020603020101020101" pitchFamily="18" charset="-127"/>
                  <a:ea typeface="순천 R" panose="02020603020101020101" pitchFamily="18" charset="-127"/>
                </a:rPr>
                <a:t>공공저작물 정보를 통합 제공하는 서비스입니다</a:t>
              </a:r>
              <a:r>
                <a:rPr lang="en-US" altLang="ko-KR" sz="1400" spc="-100" dirty="0">
                  <a:solidFill>
                    <a:schemeClr val="tx1"/>
                  </a:solidFill>
                  <a:latin typeface="순천 R" panose="02020603020101020101" pitchFamily="18" charset="-127"/>
                  <a:ea typeface="순천 R" panose="02020603020101020101" pitchFamily="18" charset="-127"/>
                </a:rPr>
                <a:t>.</a:t>
              </a:r>
            </a:p>
          </p:txBody>
        </p:sp>
        <p:grpSp>
          <p:nvGrpSpPr>
            <p:cNvPr id="27" name="그룹 26"/>
            <p:cNvGrpSpPr/>
            <p:nvPr/>
          </p:nvGrpSpPr>
          <p:grpSpPr>
            <a:xfrm flipV="1">
              <a:off x="622057" y="1340840"/>
              <a:ext cx="107445" cy="120195"/>
              <a:chOff x="1549123" y="2761017"/>
              <a:chExt cx="167432" cy="187304"/>
            </a:xfrm>
          </p:grpSpPr>
          <p:sp>
            <p:nvSpPr>
              <p:cNvPr id="28" name="직사각형 27"/>
              <p:cNvSpPr/>
              <p:nvPr/>
            </p:nvSpPr>
            <p:spPr>
              <a:xfrm>
                <a:off x="1549123" y="2761017"/>
                <a:ext cx="88591" cy="187304"/>
              </a:xfrm>
              <a:prstGeom prst="rect">
                <a:avLst/>
              </a:prstGeom>
              <a:solidFill>
                <a:srgbClr val="0B659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extrusionH="6350"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9" name="직사각형 28"/>
              <p:cNvSpPr/>
              <p:nvPr/>
            </p:nvSpPr>
            <p:spPr>
              <a:xfrm rot="16200000">
                <a:off x="1621306" y="2755187"/>
                <a:ext cx="57314" cy="133184"/>
              </a:xfrm>
              <a:prstGeom prst="rect">
                <a:avLst/>
              </a:prstGeom>
              <a:solidFill>
                <a:srgbClr val="46BEE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extrusionH="6350"/>
              </a:bodyPr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40" name="그룹 39"/>
          <p:cNvGrpSpPr/>
          <p:nvPr/>
        </p:nvGrpSpPr>
        <p:grpSpPr>
          <a:xfrm>
            <a:off x="4869028" y="1622363"/>
            <a:ext cx="3520602" cy="867930"/>
            <a:chOff x="622057" y="1229978"/>
            <a:chExt cx="3520602" cy="867930"/>
          </a:xfrm>
        </p:grpSpPr>
        <p:sp>
          <p:nvSpPr>
            <p:cNvPr id="41" name="TextBox 40"/>
            <p:cNvSpPr txBox="1"/>
            <p:nvPr/>
          </p:nvSpPr>
          <p:spPr>
            <a:xfrm>
              <a:off x="724736" y="1229978"/>
              <a:ext cx="3417923" cy="86793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extrusionH="6350"/>
            </a:bodyPr>
            <a:lstStyle>
              <a:defPPr>
                <a:defRPr lang="ko-KR"/>
              </a:defPPr>
              <a:lvl1pPr>
                <a:defRPr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김해가야체 Bold" panose="020B0803000000000000" pitchFamily="50" charset="-127"/>
                  <a:ea typeface="김해가야체 Bold" panose="020B0803000000000000" pitchFamily="50" charset="-127"/>
                </a:defRPr>
              </a:lvl1pPr>
            </a:lstStyle>
            <a:p>
              <a:pPr>
                <a:lnSpc>
                  <a:spcPct val="120000"/>
                </a:lnSpc>
              </a:pPr>
              <a:r>
                <a:rPr lang="ko-KR" altLang="en-US" sz="1400" dirty="0">
                  <a:solidFill>
                    <a:schemeClr val="tx1"/>
                  </a:solidFill>
                  <a:latin typeface="순천 R" panose="02020603020101020101" pitchFamily="18" charset="-127"/>
                  <a:ea typeface="순천 R" panose="02020603020101020101" pitchFamily="18" charset="-127"/>
                </a:rPr>
                <a:t>공공누리는 </a:t>
              </a:r>
              <a:r>
                <a:rPr lang="ko-KR" altLang="en-US" sz="1400" dirty="0" err="1">
                  <a:solidFill>
                    <a:schemeClr val="tx1"/>
                  </a:solidFill>
                  <a:latin typeface="순천 R" panose="02020603020101020101" pitchFamily="18" charset="-127"/>
                  <a:ea typeface="순천 R" panose="02020603020101020101" pitchFamily="18" charset="-127"/>
                </a:rPr>
                <a:t>저작물별로</a:t>
              </a:r>
              <a:r>
                <a:rPr lang="ko-KR" altLang="en-US" sz="1400" dirty="0">
                  <a:solidFill>
                    <a:schemeClr val="tx1"/>
                  </a:solidFill>
                  <a:latin typeface="순천 R" panose="02020603020101020101" pitchFamily="18" charset="-127"/>
                  <a:ea typeface="순천 R" panose="02020603020101020101" pitchFamily="18" charset="-127"/>
                </a:rPr>
                <a:t> 적용된 유형별 </a:t>
              </a:r>
              <a:endParaRPr lang="en-US" altLang="ko-KR" sz="1400" dirty="0">
                <a:solidFill>
                  <a:schemeClr val="tx1"/>
                </a:solidFill>
                <a:latin typeface="순천 R" panose="02020603020101020101" pitchFamily="18" charset="-127"/>
                <a:ea typeface="순천 R" panose="02020603020101020101" pitchFamily="18" charset="-127"/>
              </a:endParaRPr>
            </a:p>
            <a:p>
              <a:pPr>
                <a:lnSpc>
                  <a:spcPct val="120000"/>
                </a:lnSpc>
              </a:pPr>
              <a:r>
                <a:rPr lang="ko-KR" altLang="en-US" sz="1400" dirty="0">
                  <a:solidFill>
                    <a:schemeClr val="tx1"/>
                  </a:solidFill>
                  <a:latin typeface="순천 R" panose="02020603020101020101" pitchFamily="18" charset="-127"/>
                  <a:ea typeface="순천 R" panose="02020603020101020101" pitchFamily="18" charset="-127"/>
                </a:rPr>
                <a:t>이용조건에 따라 저작권 침해의 부담 없이</a:t>
              </a:r>
              <a:r>
                <a:rPr lang="en-US" altLang="ko-KR" sz="1400" dirty="0">
                  <a:solidFill>
                    <a:schemeClr val="tx1"/>
                  </a:solidFill>
                  <a:latin typeface="순천 R" panose="02020603020101020101" pitchFamily="18" charset="-127"/>
                  <a:ea typeface="순천 R" panose="02020603020101020101" pitchFamily="18" charset="-127"/>
                </a:rPr>
                <a:t>, </a:t>
              </a:r>
            </a:p>
            <a:p>
              <a:pPr>
                <a:lnSpc>
                  <a:spcPct val="120000"/>
                </a:lnSpc>
              </a:pPr>
              <a:r>
                <a:rPr lang="ko-KR" altLang="en-US" sz="1400" dirty="0">
                  <a:solidFill>
                    <a:schemeClr val="tx1"/>
                  </a:solidFill>
                  <a:latin typeface="순천 R" panose="02020603020101020101" pitchFamily="18" charset="-127"/>
                  <a:ea typeface="순천 R" panose="02020603020101020101" pitchFamily="18" charset="-127"/>
                </a:rPr>
                <a:t>무료로 자유롭게 </a:t>
              </a:r>
              <a:r>
                <a:rPr lang="ko-KR" altLang="en-US" sz="1400" dirty="0" err="1">
                  <a:solidFill>
                    <a:schemeClr val="tx1"/>
                  </a:solidFill>
                  <a:latin typeface="순천 R" panose="02020603020101020101" pitchFamily="18" charset="-127"/>
                  <a:ea typeface="순천 R" panose="02020603020101020101" pitchFamily="18" charset="-127"/>
                </a:rPr>
                <a:t>이용가능합니다</a:t>
              </a:r>
              <a:endParaRPr lang="ko-KR" altLang="en-US" sz="1400" dirty="0">
                <a:solidFill>
                  <a:schemeClr val="tx1"/>
                </a:solidFill>
                <a:latin typeface="순천 R" panose="02020603020101020101" pitchFamily="18" charset="-127"/>
                <a:ea typeface="순천 R" panose="02020603020101020101" pitchFamily="18" charset="-127"/>
              </a:endParaRPr>
            </a:p>
          </p:txBody>
        </p:sp>
        <p:grpSp>
          <p:nvGrpSpPr>
            <p:cNvPr id="42" name="그룹 41"/>
            <p:cNvGrpSpPr/>
            <p:nvPr/>
          </p:nvGrpSpPr>
          <p:grpSpPr>
            <a:xfrm flipV="1">
              <a:off x="622057" y="1340840"/>
              <a:ext cx="107445" cy="120195"/>
              <a:chOff x="1549123" y="2761017"/>
              <a:chExt cx="167432" cy="187304"/>
            </a:xfrm>
          </p:grpSpPr>
          <p:sp>
            <p:nvSpPr>
              <p:cNvPr id="43" name="직사각형 42"/>
              <p:cNvSpPr/>
              <p:nvPr/>
            </p:nvSpPr>
            <p:spPr>
              <a:xfrm>
                <a:off x="1549123" y="2761017"/>
                <a:ext cx="88591" cy="187304"/>
              </a:xfrm>
              <a:prstGeom prst="rect">
                <a:avLst/>
              </a:prstGeom>
              <a:solidFill>
                <a:srgbClr val="0B659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extrusionH="6350"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4" name="직사각형 43"/>
              <p:cNvSpPr/>
              <p:nvPr/>
            </p:nvSpPr>
            <p:spPr>
              <a:xfrm rot="16200000">
                <a:off x="1621306" y="2755187"/>
                <a:ext cx="57314" cy="133184"/>
              </a:xfrm>
              <a:prstGeom prst="rect">
                <a:avLst/>
              </a:prstGeom>
              <a:solidFill>
                <a:srgbClr val="46BEE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extrusionH="6350"/>
              </a:bodyPr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46" name="그룹 45"/>
          <p:cNvGrpSpPr/>
          <p:nvPr/>
        </p:nvGrpSpPr>
        <p:grpSpPr>
          <a:xfrm>
            <a:off x="0" y="2877306"/>
            <a:ext cx="2455575" cy="470668"/>
            <a:chOff x="0" y="706760"/>
            <a:chExt cx="2455575" cy="470668"/>
          </a:xfrm>
        </p:grpSpPr>
        <p:sp>
          <p:nvSpPr>
            <p:cNvPr id="47" name="TextBox 46"/>
            <p:cNvSpPr txBox="1"/>
            <p:nvPr/>
          </p:nvSpPr>
          <p:spPr>
            <a:xfrm>
              <a:off x="470736" y="706760"/>
              <a:ext cx="19848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김해가야체 Bold" panose="020B0803000000000000" pitchFamily="50" charset="-127"/>
                  <a:ea typeface="김해가야체 Bold" panose="020B0803000000000000" pitchFamily="50" charset="-127"/>
                </a:defRPr>
              </a:lvl1pPr>
            </a:lstStyle>
            <a:p>
              <a:r>
                <a:rPr lang="ko-KR" altLang="en-US" sz="1800" dirty="0">
                  <a:solidFill>
                    <a:srgbClr val="0F385A"/>
                  </a:solidFill>
                  <a:latin typeface="순천 B" panose="02020603020101020101" pitchFamily="18" charset="-127"/>
                  <a:ea typeface="순천 B" panose="02020603020101020101" pitchFamily="18" charset="-127"/>
                </a:rPr>
                <a:t>공공누리 유형소개</a:t>
              </a:r>
            </a:p>
          </p:txBody>
        </p:sp>
        <p:sp>
          <p:nvSpPr>
            <p:cNvPr id="48" name="직사각형 47"/>
            <p:cNvSpPr/>
            <p:nvPr/>
          </p:nvSpPr>
          <p:spPr>
            <a:xfrm>
              <a:off x="0" y="1128642"/>
              <a:ext cx="1114425" cy="48786"/>
            </a:xfrm>
            <a:prstGeom prst="rect">
              <a:avLst/>
            </a:prstGeom>
            <a:gradFill>
              <a:gsLst>
                <a:gs pos="15000">
                  <a:srgbClr val="0F8998"/>
                </a:gs>
                <a:gs pos="15000">
                  <a:srgbClr val="0F385A"/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3" name="그룹 12"/>
          <p:cNvGrpSpPr/>
          <p:nvPr/>
        </p:nvGrpSpPr>
        <p:grpSpPr>
          <a:xfrm>
            <a:off x="2592620" y="3495828"/>
            <a:ext cx="1947740" cy="3104667"/>
            <a:chOff x="2592620" y="3495828"/>
            <a:chExt cx="1947740" cy="3104667"/>
          </a:xfrm>
        </p:grpSpPr>
        <p:sp>
          <p:nvSpPr>
            <p:cNvPr id="62" name="직사각형 61"/>
            <p:cNvSpPr/>
            <p:nvPr/>
          </p:nvSpPr>
          <p:spPr>
            <a:xfrm>
              <a:off x="2592620" y="4357208"/>
              <a:ext cx="1865919" cy="224328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38100" dist="12700" algn="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6350"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3409921" y="3649091"/>
              <a:ext cx="1130439" cy="4001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extrusionH="6350"/>
            </a:bodyPr>
            <a:lstStyle>
              <a:defPPr>
                <a:defRPr lang="ko-KR"/>
              </a:defPPr>
              <a:lvl1pPr algn="r">
                <a:defRPr sz="2000">
                  <a:solidFill>
                    <a:srgbClr val="0B6598"/>
                  </a:solidFill>
                  <a:latin typeface="김해가야체 Bold" panose="020B0803000000000000" pitchFamily="50" charset="-127"/>
                  <a:ea typeface="김해가야체 Bold" panose="020B0803000000000000" pitchFamily="50" charset="-127"/>
                </a:defRPr>
              </a:lvl1pPr>
            </a:lstStyle>
            <a:p>
              <a:r>
                <a:rPr lang="ko-KR" altLang="en-US" dirty="0"/>
                <a:t>제</a:t>
              </a:r>
              <a:r>
                <a:rPr lang="en-US" altLang="ko-KR" dirty="0"/>
                <a:t>2</a:t>
              </a:r>
              <a:r>
                <a:rPr lang="ko-KR" altLang="en-US" dirty="0"/>
                <a:t>유형</a:t>
              </a: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3013150" y="4745549"/>
              <a:ext cx="7617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extrusionH="6350"/>
            </a:bodyPr>
            <a:lstStyle>
              <a:defPPr>
                <a:defRPr lang="ko-KR"/>
              </a:defPPr>
              <a:lvl1pPr>
                <a:defRPr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김해가야체 Bold" panose="020B0803000000000000" pitchFamily="50" charset="-127"/>
                  <a:ea typeface="김해가야체 Bold" panose="020B0803000000000000" pitchFamily="50" charset="-127"/>
                </a:defRPr>
              </a:lvl1pPr>
            </a:lstStyle>
            <a:p>
              <a:pPr algn="r"/>
              <a:r>
                <a:rPr lang="ko-KR" altLang="en-US" sz="1200" dirty="0">
                  <a:solidFill>
                    <a:srgbClr val="231F20"/>
                  </a:solidFill>
                  <a:latin typeface="순천 B" panose="02020603020101020101" pitchFamily="18" charset="-127"/>
                  <a:ea typeface="순천 B" panose="02020603020101020101" pitchFamily="18" charset="-127"/>
                </a:rPr>
                <a:t>출처표시</a:t>
              </a:r>
            </a:p>
          </p:txBody>
        </p:sp>
        <p:sp>
          <p:nvSpPr>
            <p:cNvPr id="76" name="직사각형 75"/>
            <p:cNvSpPr/>
            <p:nvPr/>
          </p:nvSpPr>
          <p:spPr>
            <a:xfrm>
              <a:off x="2592620" y="4039206"/>
              <a:ext cx="1865919" cy="45719"/>
            </a:xfrm>
            <a:prstGeom prst="rect">
              <a:avLst/>
            </a:prstGeom>
            <a:solidFill>
              <a:srgbClr val="0B6598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6350"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2678122" y="5219574"/>
              <a:ext cx="1096775" cy="27699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extrusionH="6350"/>
            </a:bodyPr>
            <a:lstStyle>
              <a:defPPr>
                <a:defRPr lang="ko-KR"/>
              </a:defPPr>
              <a:lvl1pPr>
                <a:defRPr sz="1400">
                  <a:solidFill>
                    <a:srgbClr val="0F385A"/>
                  </a:solidFill>
                  <a:latin typeface="순천 B" panose="02020603020101020101" pitchFamily="18" charset="-127"/>
                  <a:ea typeface="순천 B" panose="02020603020101020101" pitchFamily="18" charset="-127"/>
                </a:defRPr>
              </a:lvl1pPr>
            </a:lstStyle>
            <a:p>
              <a:pPr algn="r"/>
              <a:r>
                <a:rPr lang="ko-KR" altLang="en-US" sz="1200" dirty="0">
                  <a:solidFill>
                    <a:srgbClr val="231F20"/>
                  </a:solidFill>
                </a:rPr>
                <a:t>비상업적 이용</a:t>
              </a: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2822392" y="5693599"/>
              <a:ext cx="952505" cy="27699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extrusionH="6350"/>
            </a:bodyPr>
            <a:lstStyle>
              <a:defPPr>
                <a:defRPr lang="ko-KR"/>
              </a:defPPr>
              <a:lvl1pPr>
                <a:defRPr sz="1400">
                  <a:solidFill>
                    <a:srgbClr val="0F385A"/>
                  </a:solidFill>
                  <a:latin typeface="순천 B" panose="02020603020101020101" pitchFamily="18" charset="-127"/>
                  <a:ea typeface="순천 B" panose="02020603020101020101" pitchFamily="18" charset="-127"/>
                </a:defRPr>
              </a:lvl1pPr>
            </a:lstStyle>
            <a:p>
              <a:pPr algn="r"/>
              <a:r>
                <a:rPr lang="ko-KR" altLang="en-US" sz="1200" dirty="0">
                  <a:solidFill>
                    <a:srgbClr val="231F20"/>
                  </a:solidFill>
                </a:rPr>
                <a:t>상업적 이용</a:t>
              </a:r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2695755" y="6082038"/>
              <a:ext cx="1079142" cy="46166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extrusionH="6350"/>
            </a:bodyPr>
            <a:lstStyle>
              <a:defPPr>
                <a:defRPr lang="ko-KR"/>
              </a:defPPr>
              <a:lvl1pPr>
                <a:defRPr sz="1400">
                  <a:solidFill>
                    <a:srgbClr val="0F385A"/>
                  </a:solidFill>
                  <a:latin typeface="순천 B" panose="02020603020101020101" pitchFamily="18" charset="-127"/>
                  <a:ea typeface="순천 B" panose="02020603020101020101" pitchFamily="18" charset="-127"/>
                </a:defRPr>
              </a:lvl1pPr>
            </a:lstStyle>
            <a:p>
              <a:pPr algn="r"/>
              <a:r>
                <a:rPr lang="ko-KR" altLang="en-US" sz="1200" dirty="0">
                  <a:solidFill>
                    <a:srgbClr val="231F20"/>
                  </a:solidFill>
                </a:rPr>
                <a:t>변형 등 </a:t>
              </a:r>
              <a:r>
                <a:rPr lang="en-US" altLang="ko-KR" sz="1200" dirty="0">
                  <a:solidFill>
                    <a:srgbClr val="231F20"/>
                  </a:solidFill>
                </a:rPr>
                <a:t>2</a:t>
              </a:r>
              <a:r>
                <a:rPr lang="ko-KR" altLang="en-US" sz="1200" dirty="0">
                  <a:solidFill>
                    <a:srgbClr val="231F20"/>
                  </a:solidFill>
                </a:rPr>
                <a:t>차적</a:t>
              </a:r>
              <a:endParaRPr lang="en-US" altLang="ko-KR" sz="1200" dirty="0">
                <a:solidFill>
                  <a:srgbClr val="231F20"/>
                </a:solidFill>
              </a:endParaRPr>
            </a:p>
            <a:p>
              <a:pPr algn="r"/>
              <a:r>
                <a:rPr lang="ko-KR" altLang="en-US" sz="1200" dirty="0">
                  <a:solidFill>
                    <a:srgbClr val="231F20"/>
                  </a:solidFill>
                </a:rPr>
                <a:t>저작물 작성</a:t>
              </a:r>
            </a:p>
          </p:txBody>
        </p:sp>
        <p:sp>
          <p:nvSpPr>
            <p:cNvPr id="89" name="Freeform 5"/>
            <p:cNvSpPr>
              <a:spLocks noEditPoints="1"/>
            </p:cNvSpPr>
            <p:nvPr/>
          </p:nvSpPr>
          <p:spPr bwMode="auto">
            <a:xfrm>
              <a:off x="3967930" y="4748317"/>
              <a:ext cx="298451" cy="271463"/>
            </a:xfrm>
            <a:custGeom>
              <a:avLst/>
              <a:gdLst>
                <a:gd name="T0" fmla="*/ 2170 w 2233"/>
                <a:gd name="T1" fmla="*/ 1445 h 2017"/>
                <a:gd name="T2" fmla="*/ 1442 w 2233"/>
                <a:gd name="T3" fmla="*/ 183 h 2017"/>
                <a:gd name="T4" fmla="*/ 1124 w 2233"/>
                <a:gd name="T5" fmla="*/ 0 h 2017"/>
                <a:gd name="T6" fmla="*/ 806 w 2233"/>
                <a:gd name="T7" fmla="*/ 183 h 2017"/>
                <a:gd name="T8" fmla="*/ 65 w 2233"/>
                <a:gd name="T9" fmla="*/ 1467 h 2017"/>
                <a:gd name="T10" fmla="*/ 65 w 2233"/>
                <a:gd name="T11" fmla="*/ 1834 h 2017"/>
                <a:gd name="T12" fmla="*/ 383 w 2233"/>
                <a:gd name="T13" fmla="*/ 2017 h 2017"/>
                <a:gd name="T14" fmla="*/ 1865 w 2233"/>
                <a:gd name="T15" fmla="*/ 2017 h 2017"/>
                <a:gd name="T16" fmla="*/ 1866 w 2233"/>
                <a:gd name="T17" fmla="*/ 2017 h 2017"/>
                <a:gd name="T18" fmla="*/ 2233 w 2233"/>
                <a:gd name="T19" fmla="*/ 1650 h 2017"/>
                <a:gd name="T20" fmla="*/ 2170 w 2233"/>
                <a:gd name="T21" fmla="*/ 1445 h 2017"/>
                <a:gd name="T22" fmla="*/ 1281 w 2233"/>
                <a:gd name="T23" fmla="*/ 1568 h 2017"/>
                <a:gd name="T24" fmla="*/ 1124 w 2233"/>
                <a:gd name="T25" fmla="*/ 1721 h 2017"/>
                <a:gd name="T26" fmla="*/ 968 w 2233"/>
                <a:gd name="T27" fmla="*/ 1568 h 2017"/>
                <a:gd name="T28" fmla="*/ 968 w 2233"/>
                <a:gd name="T29" fmla="*/ 1564 h 2017"/>
                <a:gd name="T30" fmla="*/ 1124 w 2233"/>
                <a:gd name="T31" fmla="*/ 1411 h 2017"/>
                <a:gd name="T32" fmla="*/ 1281 w 2233"/>
                <a:gd name="T33" fmla="*/ 1564 h 2017"/>
                <a:gd name="T34" fmla="*/ 1281 w 2233"/>
                <a:gd name="T35" fmla="*/ 1568 h 2017"/>
                <a:gd name="T36" fmla="*/ 1285 w 2233"/>
                <a:gd name="T37" fmla="*/ 535 h 2017"/>
                <a:gd name="T38" fmla="*/ 1207 w 2233"/>
                <a:gd name="T39" fmla="*/ 1213 h 2017"/>
                <a:gd name="T40" fmla="*/ 1124 w 2233"/>
                <a:gd name="T41" fmla="*/ 1292 h 2017"/>
                <a:gd name="T42" fmla="*/ 1042 w 2233"/>
                <a:gd name="T43" fmla="*/ 1213 h 2017"/>
                <a:gd name="T44" fmla="*/ 964 w 2233"/>
                <a:gd name="T45" fmla="*/ 535 h 2017"/>
                <a:gd name="T46" fmla="*/ 1036 w 2233"/>
                <a:gd name="T47" fmla="*/ 443 h 2017"/>
                <a:gd name="T48" fmla="*/ 1212 w 2233"/>
                <a:gd name="T49" fmla="*/ 443 h 2017"/>
                <a:gd name="T50" fmla="*/ 1285 w 2233"/>
                <a:gd name="T51" fmla="*/ 535 h 2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233" h="2017">
                  <a:moveTo>
                    <a:pt x="2170" y="1445"/>
                  </a:moveTo>
                  <a:cubicBezTo>
                    <a:pt x="1442" y="183"/>
                    <a:pt x="1442" y="183"/>
                    <a:pt x="1442" y="183"/>
                  </a:cubicBezTo>
                  <a:cubicBezTo>
                    <a:pt x="1376" y="70"/>
                    <a:pt x="1255" y="0"/>
                    <a:pt x="1124" y="0"/>
                  </a:cubicBezTo>
                  <a:cubicBezTo>
                    <a:pt x="993" y="0"/>
                    <a:pt x="872" y="70"/>
                    <a:pt x="806" y="183"/>
                  </a:cubicBezTo>
                  <a:cubicBezTo>
                    <a:pt x="65" y="1467"/>
                    <a:pt x="65" y="1467"/>
                    <a:pt x="65" y="1467"/>
                  </a:cubicBezTo>
                  <a:cubicBezTo>
                    <a:pt x="0" y="1580"/>
                    <a:pt x="0" y="1720"/>
                    <a:pt x="65" y="1834"/>
                  </a:cubicBezTo>
                  <a:cubicBezTo>
                    <a:pt x="131" y="1947"/>
                    <a:pt x="252" y="2017"/>
                    <a:pt x="383" y="2017"/>
                  </a:cubicBezTo>
                  <a:cubicBezTo>
                    <a:pt x="1865" y="2017"/>
                    <a:pt x="1865" y="2017"/>
                    <a:pt x="1865" y="2017"/>
                  </a:cubicBezTo>
                  <a:cubicBezTo>
                    <a:pt x="1865" y="2017"/>
                    <a:pt x="1866" y="2017"/>
                    <a:pt x="1866" y="2017"/>
                  </a:cubicBezTo>
                  <a:cubicBezTo>
                    <a:pt x="2068" y="2017"/>
                    <a:pt x="2233" y="1853"/>
                    <a:pt x="2233" y="1650"/>
                  </a:cubicBezTo>
                  <a:cubicBezTo>
                    <a:pt x="2233" y="1574"/>
                    <a:pt x="2210" y="1503"/>
                    <a:pt x="2170" y="1445"/>
                  </a:cubicBezTo>
                  <a:close/>
                  <a:moveTo>
                    <a:pt x="1281" y="1568"/>
                  </a:moveTo>
                  <a:cubicBezTo>
                    <a:pt x="1281" y="1655"/>
                    <a:pt x="1214" y="1721"/>
                    <a:pt x="1124" y="1721"/>
                  </a:cubicBezTo>
                  <a:cubicBezTo>
                    <a:pt x="1034" y="1721"/>
                    <a:pt x="968" y="1655"/>
                    <a:pt x="968" y="1568"/>
                  </a:cubicBezTo>
                  <a:cubicBezTo>
                    <a:pt x="968" y="1564"/>
                    <a:pt x="968" y="1564"/>
                    <a:pt x="968" y="1564"/>
                  </a:cubicBezTo>
                  <a:cubicBezTo>
                    <a:pt x="968" y="1478"/>
                    <a:pt x="1034" y="1411"/>
                    <a:pt x="1124" y="1411"/>
                  </a:cubicBezTo>
                  <a:cubicBezTo>
                    <a:pt x="1214" y="1411"/>
                    <a:pt x="1281" y="1477"/>
                    <a:pt x="1281" y="1564"/>
                  </a:cubicBezTo>
                  <a:lnTo>
                    <a:pt x="1281" y="1568"/>
                  </a:lnTo>
                  <a:close/>
                  <a:moveTo>
                    <a:pt x="1285" y="535"/>
                  </a:moveTo>
                  <a:cubicBezTo>
                    <a:pt x="1207" y="1213"/>
                    <a:pt x="1207" y="1213"/>
                    <a:pt x="1207" y="1213"/>
                  </a:cubicBezTo>
                  <a:cubicBezTo>
                    <a:pt x="1202" y="1261"/>
                    <a:pt x="1170" y="1292"/>
                    <a:pt x="1124" y="1292"/>
                  </a:cubicBezTo>
                  <a:cubicBezTo>
                    <a:pt x="1079" y="1292"/>
                    <a:pt x="1047" y="1261"/>
                    <a:pt x="1042" y="1213"/>
                  </a:cubicBezTo>
                  <a:cubicBezTo>
                    <a:pt x="964" y="535"/>
                    <a:pt x="964" y="535"/>
                    <a:pt x="964" y="535"/>
                  </a:cubicBezTo>
                  <a:cubicBezTo>
                    <a:pt x="959" y="482"/>
                    <a:pt x="987" y="443"/>
                    <a:pt x="1036" y="443"/>
                  </a:cubicBezTo>
                  <a:cubicBezTo>
                    <a:pt x="1212" y="443"/>
                    <a:pt x="1212" y="443"/>
                    <a:pt x="1212" y="443"/>
                  </a:cubicBezTo>
                  <a:cubicBezTo>
                    <a:pt x="1261" y="443"/>
                    <a:pt x="1290" y="483"/>
                    <a:pt x="1285" y="535"/>
                  </a:cubicBezTo>
                  <a:close/>
                </a:path>
              </a:pathLst>
            </a:custGeom>
            <a:solidFill>
              <a:srgbClr val="06B29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cene3d>
                <a:camera prst="orthographicFront"/>
                <a:lightRig rig="threePt" dir="t"/>
              </a:scene3d>
              <a:sp3d extrusionH="6350"/>
            </a:bodyPr>
            <a:lstStyle/>
            <a:p>
              <a:endParaRPr lang="ko-KR" altLang="en-US"/>
            </a:p>
          </p:txBody>
        </p:sp>
        <p:grpSp>
          <p:nvGrpSpPr>
            <p:cNvPr id="90" name="그룹 89"/>
            <p:cNvGrpSpPr/>
            <p:nvPr/>
          </p:nvGrpSpPr>
          <p:grpSpPr>
            <a:xfrm>
              <a:off x="3975141" y="5216058"/>
              <a:ext cx="284030" cy="284030"/>
              <a:chOff x="1844808" y="5211552"/>
              <a:chExt cx="284030" cy="284030"/>
            </a:xfrm>
          </p:grpSpPr>
          <p:sp>
            <p:nvSpPr>
              <p:cNvPr id="110" name="타원 109"/>
              <p:cNvSpPr/>
              <p:nvPr/>
            </p:nvSpPr>
            <p:spPr>
              <a:xfrm>
                <a:off x="1844808" y="5211552"/>
                <a:ext cx="284030" cy="284030"/>
              </a:xfrm>
              <a:prstGeom prst="ellipse">
                <a:avLst/>
              </a:prstGeom>
              <a:solidFill>
                <a:srgbClr val="0B6598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extrusionH="6350"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111" name="Freeform 9"/>
              <p:cNvSpPr>
                <a:spLocks/>
              </p:cNvSpPr>
              <p:nvPr/>
            </p:nvSpPr>
            <p:spPr bwMode="auto">
              <a:xfrm>
                <a:off x="1910948" y="5292725"/>
                <a:ext cx="162131" cy="125445"/>
              </a:xfrm>
              <a:custGeom>
                <a:avLst/>
                <a:gdLst>
                  <a:gd name="T0" fmla="*/ 651 w 1692"/>
                  <a:gd name="T1" fmla="*/ 1283 h 1308"/>
                  <a:gd name="T2" fmla="*/ 590 w 1692"/>
                  <a:gd name="T3" fmla="*/ 1308 h 1308"/>
                  <a:gd name="T4" fmla="*/ 530 w 1692"/>
                  <a:gd name="T5" fmla="*/ 1283 h 1308"/>
                  <a:gd name="T6" fmla="*/ 49 w 1692"/>
                  <a:gd name="T7" fmla="*/ 802 h 1308"/>
                  <a:gd name="T8" fmla="*/ 49 w 1692"/>
                  <a:gd name="T9" fmla="*/ 622 h 1308"/>
                  <a:gd name="T10" fmla="*/ 110 w 1692"/>
                  <a:gd name="T11" fmla="*/ 561 h 1308"/>
                  <a:gd name="T12" fmla="*/ 290 w 1692"/>
                  <a:gd name="T13" fmla="*/ 561 h 1308"/>
                  <a:gd name="T14" fmla="*/ 590 w 1692"/>
                  <a:gd name="T15" fmla="*/ 862 h 1308"/>
                  <a:gd name="T16" fmla="*/ 1402 w 1692"/>
                  <a:gd name="T17" fmla="*/ 50 h 1308"/>
                  <a:gd name="T18" fmla="*/ 1582 w 1692"/>
                  <a:gd name="T19" fmla="*/ 50 h 1308"/>
                  <a:gd name="T20" fmla="*/ 1643 w 1692"/>
                  <a:gd name="T21" fmla="*/ 111 h 1308"/>
                  <a:gd name="T22" fmla="*/ 1643 w 1692"/>
                  <a:gd name="T23" fmla="*/ 291 h 1308"/>
                  <a:gd name="T24" fmla="*/ 651 w 1692"/>
                  <a:gd name="T25" fmla="*/ 1283 h 1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92" h="1308">
                    <a:moveTo>
                      <a:pt x="651" y="1283"/>
                    </a:moveTo>
                    <a:cubicBezTo>
                      <a:pt x="635" y="1299"/>
                      <a:pt x="613" y="1308"/>
                      <a:pt x="590" y="1308"/>
                    </a:cubicBezTo>
                    <a:cubicBezTo>
                      <a:pt x="568" y="1308"/>
                      <a:pt x="546" y="1299"/>
                      <a:pt x="530" y="1283"/>
                    </a:cubicBezTo>
                    <a:cubicBezTo>
                      <a:pt x="49" y="802"/>
                      <a:pt x="49" y="802"/>
                      <a:pt x="49" y="802"/>
                    </a:cubicBezTo>
                    <a:cubicBezTo>
                      <a:pt x="0" y="752"/>
                      <a:pt x="0" y="671"/>
                      <a:pt x="49" y="622"/>
                    </a:cubicBezTo>
                    <a:cubicBezTo>
                      <a:pt x="110" y="561"/>
                      <a:pt x="110" y="561"/>
                      <a:pt x="110" y="561"/>
                    </a:cubicBezTo>
                    <a:cubicBezTo>
                      <a:pt x="160" y="511"/>
                      <a:pt x="240" y="511"/>
                      <a:pt x="290" y="561"/>
                    </a:cubicBezTo>
                    <a:cubicBezTo>
                      <a:pt x="590" y="862"/>
                      <a:pt x="590" y="862"/>
                      <a:pt x="590" y="862"/>
                    </a:cubicBezTo>
                    <a:cubicBezTo>
                      <a:pt x="1402" y="50"/>
                      <a:pt x="1402" y="50"/>
                      <a:pt x="1402" y="50"/>
                    </a:cubicBezTo>
                    <a:cubicBezTo>
                      <a:pt x="1452" y="0"/>
                      <a:pt x="1533" y="0"/>
                      <a:pt x="1582" y="50"/>
                    </a:cubicBezTo>
                    <a:cubicBezTo>
                      <a:pt x="1643" y="111"/>
                      <a:pt x="1643" y="111"/>
                      <a:pt x="1643" y="111"/>
                    </a:cubicBezTo>
                    <a:cubicBezTo>
                      <a:pt x="1692" y="160"/>
                      <a:pt x="1692" y="241"/>
                      <a:pt x="1643" y="291"/>
                    </a:cubicBezTo>
                    <a:lnTo>
                      <a:pt x="651" y="1283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scene3d>
                  <a:camera prst="orthographicFront"/>
                  <a:lightRig rig="threePt" dir="t"/>
                </a:scene3d>
                <a:sp3d extrusionH="6350"/>
              </a:bodyPr>
              <a:lstStyle/>
              <a:p>
                <a:endParaRPr lang="ko-KR" altLang="en-US"/>
              </a:p>
            </p:txBody>
          </p:sp>
        </p:grpSp>
        <p:grpSp>
          <p:nvGrpSpPr>
            <p:cNvPr id="94" name="그룹 93"/>
            <p:cNvGrpSpPr/>
            <p:nvPr/>
          </p:nvGrpSpPr>
          <p:grpSpPr>
            <a:xfrm>
              <a:off x="3975141" y="6170855"/>
              <a:ext cx="284030" cy="284030"/>
              <a:chOff x="1844808" y="5211552"/>
              <a:chExt cx="284030" cy="284030"/>
            </a:xfrm>
          </p:grpSpPr>
          <p:sp>
            <p:nvSpPr>
              <p:cNvPr id="95" name="타원 94"/>
              <p:cNvSpPr/>
              <p:nvPr/>
            </p:nvSpPr>
            <p:spPr>
              <a:xfrm>
                <a:off x="1844808" y="5211552"/>
                <a:ext cx="284030" cy="284030"/>
              </a:xfrm>
              <a:prstGeom prst="ellipse">
                <a:avLst/>
              </a:prstGeom>
              <a:solidFill>
                <a:srgbClr val="0B6598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extrusionH="6350"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97" name="Freeform 9"/>
              <p:cNvSpPr>
                <a:spLocks/>
              </p:cNvSpPr>
              <p:nvPr/>
            </p:nvSpPr>
            <p:spPr bwMode="auto">
              <a:xfrm>
                <a:off x="1910948" y="5292725"/>
                <a:ext cx="162131" cy="125445"/>
              </a:xfrm>
              <a:custGeom>
                <a:avLst/>
                <a:gdLst>
                  <a:gd name="T0" fmla="*/ 651 w 1692"/>
                  <a:gd name="T1" fmla="*/ 1283 h 1308"/>
                  <a:gd name="T2" fmla="*/ 590 w 1692"/>
                  <a:gd name="T3" fmla="*/ 1308 h 1308"/>
                  <a:gd name="T4" fmla="*/ 530 w 1692"/>
                  <a:gd name="T5" fmla="*/ 1283 h 1308"/>
                  <a:gd name="T6" fmla="*/ 49 w 1692"/>
                  <a:gd name="T7" fmla="*/ 802 h 1308"/>
                  <a:gd name="T8" fmla="*/ 49 w 1692"/>
                  <a:gd name="T9" fmla="*/ 622 h 1308"/>
                  <a:gd name="T10" fmla="*/ 110 w 1692"/>
                  <a:gd name="T11" fmla="*/ 561 h 1308"/>
                  <a:gd name="T12" fmla="*/ 290 w 1692"/>
                  <a:gd name="T13" fmla="*/ 561 h 1308"/>
                  <a:gd name="T14" fmla="*/ 590 w 1692"/>
                  <a:gd name="T15" fmla="*/ 862 h 1308"/>
                  <a:gd name="T16" fmla="*/ 1402 w 1692"/>
                  <a:gd name="T17" fmla="*/ 50 h 1308"/>
                  <a:gd name="T18" fmla="*/ 1582 w 1692"/>
                  <a:gd name="T19" fmla="*/ 50 h 1308"/>
                  <a:gd name="T20" fmla="*/ 1643 w 1692"/>
                  <a:gd name="T21" fmla="*/ 111 h 1308"/>
                  <a:gd name="T22" fmla="*/ 1643 w 1692"/>
                  <a:gd name="T23" fmla="*/ 291 h 1308"/>
                  <a:gd name="T24" fmla="*/ 651 w 1692"/>
                  <a:gd name="T25" fmla="*/ 1283 h 1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92" h="1308">
                    <a:moveTo>
                      <a:pt x="651" y="1283"/>
                    </a:moveTo>
                    <a:cubicBezTo>
                      <a:pt x="635" y="1299"/>
                      <a:pt x="613" y="1308"/>
                      <a:pt x="590" y="1308"/>
                    </a:cubicBezTo>
                    <a:cubicBezTo>
                      <a:pt x="568" y="1308"/>
                      <a:pt x="546" y="1299"/>
                      <a:pt x="530" y="1283"/>
                    </a:cubicBezTo>
                    <a:cubicBezTo>
                      <a:pt x="49" y="802"/>
                      <a:pt x="49" y="802"/>
                      <a:pt x="49" y="802"/>
                    </a:cubicBezTo>
                    <a:cubicBezTo>
                      <a:pt x="0" y="752"/>
                      <a:pt x="0" y="671"/>
                      <a:pt x="49" y="622"/>
                    </a:cubicBezTo>
                    <a:cubicBezTo>
                      <a:pt x="110" y="561"/>
                      <a:pt x="110" y="561"/>
                      <a:pt x="110" y="561"/>
                    </a:cubicBezTo>
                    <a:cubicBezTo>
                      <a:pt x="160" y="511"/>
                      <a:pt x="240" y="511"/>
                      <a:pt x="290" y="561"/>
                    </a:cubicBezTo>
                    <a:cubicBezTo>
                      <a:pt x="590" y="862"/>
                      <a:pt x="590" y="862"/>
                      <a:pt x="590" y="862"/>
                    </a:cubicBezTo>
                    <a:cubicBezTo>
                      <a:pt x="1402" y="50"/>
                      <a:pt x="1402" y="50"/>
                      <a:pt x="1402" y="50"/>
                    </a:cubicBezTo>
                    <a:cubicBezTo>
                      <a:pt x="1452" y="0"/>
                      <a:pt x="1533" y="0"/>
                      <a:pt x="1582" y="50"/>
                    </a:cubicBezTo>
                    <a:cubicBezTo>
                      <a:pt x="1643" y="111"/>
                      <a:pt x="1643" y="111"/>
                      <a:pt x="1643" y="111"/>
                    </a:cubicBezTo>
                    <a:cubicBezTo>
                      <a:pt x="1692" y="160"/>
                      <a:pt x="1692" y="241"/>
                      <a:pt x="1643" y="291"/>
                    </a:cubicBezTo>
                    <a:lnTo>
                      <a:pt x="651" y="1283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scene3d>
                  <a:camera prst="orthographicFront"/>
                  <a:lightRig rig="threePt" dir="t"/>
                </a:scene3d>
                <a:sp3d extrusionH="6350"/>
              </a:bodyPr>
              <a:lstStyle/>
              <a:p>
                <a:endParaRPr lang="ko-KR" altLang="en-US"/>
              </a:p>
            </p:txBody>
          </p:sp>
        </p:grpSp>
        <p:pic>
          <p:nvPicPr>
            <p:cNvPr id="65" name="그림 64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05502" y="4242608"/>
              <a:ext cx="1240154" cy="390195"/>
            </a:xfrm>
            <a:prstGeom prst="rect">
              <a:avLst/>
            </a:prstGeom>
          </p:spPr>
        </p:pic>
        <p:grpSp>
          <p:nvGrpSpPr>
            <p:cNvPr id="169" name="그룹 168"/>
            <p:cNvGrpSpPr/>
            <p:nvPr/>
          </p:nvGrpSpPr>
          <p:grpSpPr>
            <a:xfrm>
              <a:off x="3975284" y="5692456"/>
              <a:ext cx="284030" cy="284030"/>
              <a:chOff x="2128838" y="5211552"/>
              <a:chExt cx="284030" cy="284030"/>
            </a:xfrm>
          </p:grpSpPr>
          <p:sp>
            <p:nvSpPr>
              <p:cNvPr id="170" name="타원 169"/>
              <p:cNvSpPr/>
              <p:nvPr/>
            </p:nvSpPr>
            <p:spPr>
              <a:xfrm>
                <a:off x="2128838" y="5211552"/>
                <a:ext cx="284030" cy="284030"/>
              </a:xfrm>
              <a:prstGeom prst="ellipse">
                <a:avLst/>
              </a:prstGeom>
              <a:solidFill>
                <a:srgbClr val="E96E11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extrusionH="6350"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171" name="Freeform 13"/>
              <p:cNvSpPr>
                <a:spLocks/>
              </p:cNvSpPr>
              <p:nvPr/>
            </p:nvSpPr>
            <p:spPr bwMode="auto">
              <a:xfrm>
                <a:off x="2194110" y="5277453"/>
                <a:ext cx="153486" cy="152228"/>
              </a:xfrm>
              <a:custGeom>
                <a:avLst/>
                <a:gdLst>
                  <a:gd name="T0" fmla="*/ 986 w 1488"/>
                  <a:gd name="T1" fmla="*/ 744 h 1487"/>
                  <a:gd name="T2" fmla="*/ 1438 w 1488"/>
                  <a:gd name="T3" fmla="*/ 291 h 1487"/>
                  <a:gd name="T4" fmla="*/ 1438 w 1488"/>
                  <a:gd name="T5" fmla="*/ 110 h 1487"/>
                  <a:gd name="T6" fmla="*/ 1378 w 1488"/>
                  <a:gd name="T7" fmla="*/ 50 h 1487"/>
                  <a:gd name="T8" fmla="*/ 1197 w 1488"/>
                  <a:gd name="T9" fmla="*/ 50 h 1487"/>
                  <a:gd name="T10" fmla="*/ 744 w 1488"/>
                  <a:gd name="T11" fmla="*/ 502 h 1487"/>
                  <a:gd name="T12" fmla="*/ 292 w 1488"/>
                  <a:gd name="T13" fmla="*/ 50 h 1487"/>
                  <a:gd name="T14" fmla="*/ 111 w 1488"/>
                  <a:gd name="T15" fmla="*/ 50 h 1487"/>
                  <a:gd name="T16" fmla="*/ 51 w 1488"/>
                  <a:gd name="T17" fmla="*/ 110 h 1487"/>
                  <a:gd name="T18" fmla="*/ 51 w 1488"/>
                  <a:gd name="T19" fmla="*/ 291 h 1487"/>
                  <a:gd name="T20" fmla="*/ 503 w 1488"/>
                  <a:gd name="T21" fmla="*/ 744 h 1487"/>
                  <a:gd name="T22" fmla="*/ 51 w 1488"/>
                  <a:gd name="T23" fmla="*/ 1196 h 1487"/>
                  <a:gd name="T24" fmla="*/ 51 w 1488"/>
                  <a:gd name="T25" fmla="*/ 1377 h 1487"/>
                  <a:gd name="T26" fmla="*/ 111 w 1488"/>
                  <a:gd name="T27" fmla="*/ 1437 h 1487"/>
                  <a:gd name="T28" fmla="*/ 292 w 1488"/>
                  <a:gd name="T29" fmla="*/ 1437 h 1487"/>
                  <a:gd name="T30" fmla="*/ 744 w 1488"/>
                  <a:gd name="T31" fmla="*/ 985 h 1487"/>
                  <a:gd name="T32" fmla="*/ 1197 w 1488"/>
                  <a:gd name="T33" fmla="*/ 1437 h 1487"/>
                  <a:gd name="T34" fmla="*/ 1378 w 1488"/>
                  <a:gd name="T35" fmla="*/ 1437 h 1487"/>
                  <a:gd name="T36" fmla="*/ 1438 w 1488"/>
                  <a:gd name="T37" fmla="*/ 1377 h 1487"/>
                  <a:gd name="T38" fmla="*/ 1438 w 1488"/>
                  <a:gd name="T39" fmla="*/ 1196 h 1487"/>
                  <a:gd name="T40" fmla="*/ 986 w 1488"/>
                  <a:gd name="T41" fmla="*/ 744 h 14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488" h="1487">
                    <a:moveTo>
                      <a:pt x="986" y="744"/>
                    </a:moveTo>
                    <a:cubicBezTo>
                      <a:pt x="1438" y="291"/>
                      <a:pt x="1438" y="291"/>
                      <a:pt x="1438" y="291"/>
                    </a:cubicBezTo>
                    <a:cubicBezTo>
                      <a:pt x="1488" y="241"/>
                      <a:pt x="1488" y="160"/>
                      <a:pt x="1438" y="110"/>
                    </a:cubicBezTo>
                    <a:cubicBezTo>
                      <a:pt x="1378" y="50"/>
                      <a:pt x="1378" y="50"/>
                      <a:pt x="1378" y="50"/>
                    </a:cubicBezTo>
                    <a:cubicBezTo>
                      <a:pt x="1328" y="0"/>
                      <a:pt x="1247" y="0"/>
                      <a:pt x="1197" y="50"/>
                    </a:cubicBezTo>
                    <a:cubicBezTo>
                      <a:pt x="744" y="502"/>
                      <a:pt x="744" y="502"/>
                      <a:pt x="744" y="502"/>
                    </a:cubicBezTo>
                    <a:cubicBezTo>
                      <a:pt x="292" y="50"/>
                      <a:pt x="292" y="50"/>
                      <a:pt x="292" y="50"/>
                    </a:cubicBezTo>
                    <a:cubicBezTo>
                      <a:pt x="242" y="0"/>
                      <a:pt x="161" y="0"/>
                      <a:pt x="111" y="50"/>
                    </a:cubicBezTo>
                    <a:cubicBezTo>
                      <a:pt x="51" y="110"/>
                      <a:pt x="51" y="110"/>
                      <a:pt x="51" y="110"/>
                    </a:cubicBezTo>
                    <a:cubicBezTo>
                      <a:pt x="0" y="160"/>
                      <a:pt x="0" y="241"/>
                      <a:pt x="51" y="291"/>
                    </a:cubicBezTo>
                    <a:cubicBezTo>
                      <a:pt x="503" y="744"/>
                      <a:pt x="503" y="744"/>
                      <a:pt x="503" y="744"/>
                    </a:cubicBezTo>
                    <a:cubicBezTo>
                      <a:pt x="51" y="1196"/>
                      <a:pt x="51" y="1196"/>
                      <a:pt x="51" y="1196"/>
                    </a:cubicBezTo>
                    <a:cubicBezTo>
                      <a:pt x="1" y="1246"/>
                      <a:pt x="1" y="1327"/>
                      <a:pt x="51" y="1377"/>
                    </a:cubicBezTo>
                    <a:cubicBezTo>
                      <a:pt x="111" y="1437"/>
                      <a:pt x="111" y="1437"/>
                      <a:pt x="111" y="1437"/>
                    </a:cubicBezTo>
                    <a:cubicBezTo>
                      <a:pt x="161" y="1487"/>
                      <a:pt x="242" y="1487"/>
                      <a:pt x="292" y="1437"/>
                    </a:cubicBezTo>
                    <a:cubicBezTo>
                      <a:pt x="744" y="985"/>
                      <a:pt x="744" y="985"/>
                      <a:pt x="744" y="985"/>
                    </a:cubicBezTo>
                    <a:cubicBezTo>
                      <a:pt x="1197" y="1437"/>
                      <a:pt x="1197" y="1437"/>
                      <a:pt x="1197" y="1437"/>
                    </a:cubicBezTo>
                    <a:cubicBezTo>
                      <a:pt x="1247" y="1487"/>
                      <a:pt x="1328" y="1487"/>
                      <a:pt x="1378" y="1437"/>
                    </a:cubicBezTo>
                    <a:cubicBezTo>
                      <a:pt x="1438" y="1377"/>
                      <a:pt x="1438" y="1377"/>
                      <a:pt x="1438" y="1377"/>
                    </a:cubicBezTo>
                    <a:cubicBezTo>
                      <a:pt x="1488" y="1327"/>
                      <a:pt x="1488" y="1246"/>
                      <a:pt x="1438" y="1196"/>
                    </a:cubicBezTo>
                    <a:lnTo>
                      <a:pt x="986" y="74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scene3d>
                  <a:camera prst="orthographicFront"/>
                  <a:lightRig rig="threePt" dir="t"/>
                </a:scene3d>
                <a:sp3d extrusionH="6350"/>
              </a:bodyPr>
              <a:lstStyle/>
              <a:p>
                <a:endParaRPr lang="ko-KR" altLang="en-US"/>
              </a:p>
            </p:txBody>
          </p:sp>
        </p:grpSp>
        <p:sp>
          <p:nvSpPr>
            <p:cNvPr id="182" name="TextBox 181"/>
            <p:cNvSpPr txBox="1"/>
            <p:nvPr/>
          </p:nvSpPr>
          <p:spPr>
            <a:xfrm>
              <a:off x="3151839" y="3495828"/>
              <a:ext cx="1388521" cy="215444"/>
            </a:xfrm>
            <a:prstGeom prst="rect">
              <a:avLst/>
            </a:prstGeom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extrusionH="6350"/>
            </a:bodyPr>
            <a:lstStyle>
              <a:defPPr>
                <a:defRPr lang="ko-KR"/>
              </a:defPPr>
              <a:lvl1pPr algn="r">
                <a:defRPr sz="800">
                  <a:solidFill>
                    <a:srgbClr val="46BEE1"/>
                  </a:solidFill>
                  <a:latin typeface="순천 B" panose="02020603020101020101" pitchFamily="18" charset="-127"/>
                  <a:ea typeface="순천 B" panose="02020603020101020101" pitchFamily="18" charset="-127"/>
                </a:defRPr>
              </a:lvl1pPr>
            </a:lstStyle>
            <a:p>
              <a:r>
                <a:rPr lang="ko-KR" altLang="en-US" dirty="0"/>
                <a:t>출처표시 </a:t>
              </a:r>
              <a:r>
                <a:rPr lang="en-US" altLang="ko-KR" dirty="0"/>
                <a:t>+ </a:t>
              </a:r>
              <a:r>
                <a:rPr lang="ko-KR" altLang="en-US" dirty="0"/>
                <a:t>상업적 이용금지</a:t>
              </a:r>
            </a:p>
          </p:txBody>
        </p:sp>
      </p:grpSp>
      <p:grpSp>
        <p:nvGrpSpPr>
          <p:cNvPr id="12" name="그룹 11"/>
          <p:cNvGrpSpPr/>
          <p:nvPr/>
        </p:nvGrpSpPr>
        <p:grpSpPr>
          <a:xfrm>
            <a:off x="499776" y="3495828"/>
            <a:ext cx="1947740" cy="3104667"/>
            <a:chOff x="499776" y="3495828"/>
            <a:chExt cx="1947740" cy="3104667"/>
          </a:xfrm>
        </p:grpSpPr>
        <p:sp>
          <p:nvSpPr>
            <p:cNvPr id="56" name="직사각형 55"/>
            <p:cNvSpPr/>
            <p:nvPr/>
          </p:nvSpPr>
          <p:spPr>
            <a:xfrm>
              <a:off x="499776" y="4357208"/>
              <a:ext cx="1865919" cy="224328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38100" dist="12700" algn="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6350"/>
            </a:bodyPr>
            <a:lstStyle/>
            <a:p>
              <a:pPr algn="ctr"/>
              <a:endParaRPr lang="ko-KR" altLang="en-US"/>
            </a:p>
          </p:txBody>
        </p:sp>
        <p:pic>
          <p:nvPicPr>
            <p:cNvPr id="64" name="그림 63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087" y="4247539"/>
              <a:ext cx="1013297" cy="390195"/>
            </a:xfrm>
            <a:prstGeom prst="rect">
              <a:avLst/>
            </a:prstGeom>
          </p:spPr>
        </p:pic>
        <p:sp>
          <p:nvSpPr>
            <p:cNvPr id="69" name="TextBox 68"/>
            <p:cNvSpPr txBox="1"/>
            <p:nvPr/>
          </p:nvSpPr>
          <p:spPr>
            <a:xfrm>
              <a:off x="1317078" y="3649091"/>
              <a:ext cx="1130438" cy="4001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extrusionH="6350"/>
            </a:bodyPr>
            <a:lstStyle>
              <a:defPPr>
                <a:defRPr lang="ko-KR"/>
              </a:defPPr>
              <a:lvl1pPr algn="r">
                <a:defRPr sz="2000">
                  <a:solidFill>
                    <a:srgbClr val="0B6598"/>
                  </a:solidFill>
                  <a:latin typeface="김해가야체 Bold" panose="020B0803000000000000" pitchFamily="50" charset="-127"/>
                  <a:ea typeface="김해가야체 Bold" panose="020B0803000000000000" pitchFamily="50" charset="-127"/>
                </a:defRPr>
              </a:lvl1pPr>
            </a:lstStyle>
            <a:p>
              <a:r>
                <a:rPr lang="ko-KR" altLang="en-US" dirty="0"/>
                <a:t>제</a:t>
              </a:r>
              <a:r>
                <a:rPr lang="en-US" altLang="ko-KR" dirty="0"/>
                <a:t>1</a:t>
              </a:r>
              <a:r>
                <a:rPr lang="ko-KR" altLang="en-US" dirty="0"/>
                <a:t>유형</a:t>
              </a:r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920306" y="4745549"/>
              <a:ext cx="7617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extrusionH="6350"/>
            </a:bodyPr>
            <a:lstStyle>
              <a:defPPr>
                <a:defRPr lang="ko-KR"/>
              </a:defPPr>
              <a:lvl1pPr>
                <a:defRPr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김해가야체 Bold" panose="020B0803000000000000" pitchFamily="50" charset="-127"/>
                  <a:ea typeface="김해가야체 Bold" panose="020B0803000000000000" pitchFamily="50" charset="-127"/>
                </a:defRPr>
              </a:lvl1pPr>
            </a:lstStyle>
            <a:p>
              <a:pPr algn="r"/>
              <a:r>
                <a:rPr lang="ko-KR" altLang="en-US" sz="1200" dirty="0">
                  <a:solidFill>
                    <a:srgbClr val="231F20"/>
                  </a:solidFill>
                  <a:latin typeface="순천 B" panose="02020603020101020101" pitchFamily="18" charset="-127"/>
                  <a:ea typeface="순천 B" panose="02020603020101020101" pitchFamily="18" charset="-127"/>
                </a:rPr>
                <a:t>출처표시</a:t>
              </a:r>
            </a:p>
          </p:txBody>
        </p:sp>
        <p:sp>
          <p:nvSpPr>
            <p:cNvPr id="71" name="직사각형 70"/>
            <p:cNvSpPr/>
            <p:nvPr/>
          </p:nvSpPr>
          <p:spPr>
            <a:xfrm>
              <a:off x="499776" y="4039206"/>
              <a:ext cx="1865919" cy="45719"/>
            </a:xfrm>
            <a:prstGeom prst="rect">
              <a:avLst/>
            </a:prstGeom>
            <a:solidFill>
              <a:srgbClr val="0B6598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6350"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585278" y="5219574"/>
              <a:ext cx="1096775" cy="27699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extrusionH="6350"/>
            </a:bodyPr>
            <a:lstStyle>
              <a:defPPr>
                <a:defRPr lang="ko-KR"/>
              </a:defPPr>
              <a:lvl1pPr>
                <a:defRPr sz="1400">
                  <a:solidFill>
                    <a:srgbClr val="0F385A"/>
                  </a:solidFill>
                  <a:latin typeface="순천 B" panose="02020603020101020101" pitchFamily="18" charset="-127"/>
                  <a:ea typeface="순천 B" panose="02020603020101020101" pitchFamily="18" charset="-127"/>
                </a:defRPr>
              </a:lvl1pPr>
            </a:lstStyle>
            <a:p>
              <a:pPr algn="r"/>
              <a:r>
                <a:rPr lang="ko-KR" altLang="en-US" sz="1200" dirty="0">
                  <a:solidFill>
                    <a:srgbClr val="231F20"/>
                  </a:solidFill>
                </a:rPr>
                <a:t>비상업적 이용</a:t>
              </a:r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729548" y="5693599"/>
              <a:ext cx="952505" cy="27699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extrusionH="6350"/>
            </a:bodyPr>
            <a:lstStyle>
              <a:defPPr>
                <a:defRPr lang="ko-KR"/>
              </a:defPPr>
              <a:lvl1pPr>
                <a:defRPr sz="1400">
                  <a:solidFill>
                    <a:srgbClr val="0F385A"/>
                  </a:solidFill>
                  <a:latin typeface="순천 B" panose="02020603020101020101" pitchFamily="18" charset="-127"/>
                  <a:ea typeface="순천 B" panose="02020603020101020101" pitchFamily="18" charset="-127"/>
                </a:defRPr>
              </a:lvl1pPr>
            </a:lstStyle>
            <a:p>
              <a:pPr algn="r"/>
              <a:r>
                <a:rPr lang="ko-KR" altLang="en-US" sz="1200" dirty="0">
                  <a:solidFill>
                    <a:srgbClr val="231F20"/>
                  </a:solidFill>
                </a:rPr>
                <a:t>상업적 이용</a:t>
              </a:r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602911" y="6082038"/>
              <a:ext cx="1079142" cy="46166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extrusionH="6350"/>
            </a:bodyPr>
            <a:lstStyle>
              <a:defPPr>
                <a:defRPr lang="ko-KR"/>
              </a:defPPr>
              <a:lvl1pPr>
                <a:defRPr sz="1400">
                  <a:solidFill>
                    <a:srgbClr val="0F385A"/>
                  </a:solidFill>
                  <a:latin typeface="순천 B" panose="02020603020101020101" pitchFamily="18" charset="-127"/>
                  <a:ea typeface="순천 B" panose="02020603020101020101" pitchFamily="18" charset="-127"/>
                </a:defRPr>
              </a:lvl1pPr>
            </a:lstStyle>
            <a:p>
              <a:pPr algn="r"/>
              <a:r>
                <a:rPr lang="ko-KR" altLang="en-US" sz="1200" dirty="0">
                  <a:solidFill>
                    <a:srgbClr val="231F20"/>
                  </a:solidFill>
                </a:rPr>
                <a:t>변형 등 </a:t>
              </a:r>
              <a:r>
                <a:rPr lang="en-US" altLang="ko-KR" sz="1200" dirty="0">
                  <a:solidFill>
                    <a:srgbClr val="231F20"/>
                  </a:solidFill>
                </a:rPr>
                <a:t>2</a:t>
              </a:r>
              <a:r>
                <a:rPr lang="ko-KR" altLang="en-US" sz="1200" dirty="0">
                  <a:solidFill>
                    <a:srgbClr val="231F20"/>
                  </a:solidFill>
                </a:rPr>
                <a:t>차적</a:t>
              </a:r>
              <a:endParaRPr lang="en-US" altLang="ko-KR" sz="1200" dirty="0">
                <a:solidFill>
                  <a:srgbClr val="231F20"/>
                </a:solidFill>
              </a:endParaRPr>
            </a:p>
            <a:p>
              <a:pPr algn="r"/>
              <a:r>
                <a:rPr lang="ko-KR" altLang="en-US" sz="1200" dirty="0">
                  <a:solidFill>
                    <a:srgbClr val="231F20"/>
                  </a:solidFill>
                </a:rPr>
                <a:t>저작물 작성</a:t>
              </a:r>
            </a:p>
          </p:txBody>
        </p:sp>
        <p:sp>
          <p:nvSpPr>
            <p:cNvPr id="92" name="Freeform 5"/>
            <p:cNvSpPr>
              <a:spLocks noEditPoints="1"/>
            </p:cNvSpPr>
            <p:nvPr/>
          </p:nvSpPr>
          <p:spPr bwMode="auto">
            <a:xfrm>
              <a:off x="1875086" y="4748317"/>
              <a:ext cx="298451" cy="271463"/>
            </a:xfrm>
            <a:custGeom>
              <a:avLst/>
              <a:gdLst>
                <a:gd name="T0" fmla="*/ 2170 w 2233"/>
                <a:gd name="T1" fmla="*/ 1445 h 2017"/>
                <a:gd name="T2" fmla="*/ 1442 w 2233"/>
                <a:gd name="T3" fmla="*/ 183 h 2017"/>
                <a:gd name="T4" fmla="*/ 1124 w 2233"/>
                <a:gd name="T5" fmla="*/ 0 h 2017"/>
                <a:gd name="T6" fmla="*/ 806 w 2233"/>
                <a:gd name="T7" fmla="*/ 183 h 2017"/>
                <a:gd name="T8" fmla="*/ 65 w 2233"/>
                <a:gd name="T9" fmla="*/ 1467 h 2017"/>
                <a:gd name="T10" fmla="*/ 65 w 2233"/>
                <a:gd name="T11" fmla="*/ 1834 h 2017"/>
                <a:gd name="T12" fmla="*/ 383 w 2233"/>
                <a:gd name="T13" fmla="*/ 2017 h 2017"/>
                <a:gd name="T14" fmla="*/ 1865 w 2233"/>
                <a:gd name="T15" fmla="*/ 2017 h 2017"/>
                <a:gd name="T16" fmla="*/ 1866 w 2233"/>
                <a:gd name="T17" fmla="*/ 2017 h 2017"/>
                <a:gd name="T18" fmla="*/ 2233 w 2233"/>
                <a:gd name="T19" fmla="*/ 1650 h 2017"/>
                <a:gd name="T20" fmla="*/ 2170 w 2233"/>
                <a:gd name="T21" fmla="*/ 1445 h 2017"/>
                <a:gd name="T22" fmla="*/ 1281 w 2233"/>
                <a:gd name="T23" fmla="*/ 1568 h 2017"/>
                <a:gd name="T24" fmla="*/ 1124 w 2233"/>
                <a:gd name="T25" fmla="*/ 1721 h 2017"/>
                <a:gd name="T26" fmla="*/ 968 w 2233"/>
                <a:gd name="T27" fmla="*/ 1568 h 2017"/>
                <a:gd name="T28" fmla="*/ 968 w 2233"/>
                <a:gd name="T29" fmla="*/ 1564 h 2017"/>
                <a:gd name="T30" fmla="*/ 1124 w 2233"/>
                <a:gd name="T31" fmla="*/ 1411 h 2017"/>
                <a:gd name="T32" fmla="*/ 1281 w 2233"/>
                <a:gd name="T33" fmla="*/ 1564 h 2017"/>
                <a:gd name="T34" fmla="*/ 1281 w 2233"/>
                <a:gd name="T35" fmla="*/ 1568 h 2017"/>
                <a:gd name="T36" fmla="*/ 1285 w 2233"/>
                <a:gd name="T37" fmla="*/ 535 h 2017"/>
                <a:gd name="T38" fmla="*/ 1207 w 2233"/>
                <a:gd name="T39" fmla="*/ 1213 h 2017"/>
                <a:gd name="T40" fmla="*/ 1124 w 2233"/>
                <a:gd name="T41" fmla="*/ 1292 h 2017"/>
                <a:gd name="T42" fmla="*/ 1042 w 2233"/>
                <a:gd name="T43" fmla="*/ 1213 h 2017"/>
                <a:gd name="T44" fmla="*/ 964 w 2233"/>
                <a:gd name="T45" fmla="*/ 535 h 2017"/>
                <a:gd name="T46" fmla="*/ 1036 w 2233"/>
                <a:gd name="T47" fmla="*/ 443 h 2017"/>
                <a:gd name="T48" fmla="*/ 1212 w 2233"/>
                <a:gd name="T49" fmla="*/ 443 h 2017"/>
                <a:gd name="T50" fmla="*/ 1285 w 2233"/>
                <a:gd name="T51" fmla="*/ 535 h 2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233" h="2017">
                  <a:moveTo>
                    <a:pt x="2170" y="1445"/>
                  </a:moveTo>
                  <a:cubicBezTo>
                    <a:pt x="1442" y="183"/>
                    <a:pt x="1442" y="183"/>
                    <a:pt x="1442" y="183"/>
                  </a:cubicBezTo>
                  <a:cubicBezTo>
                    <a:pt x="1376" y="70"/>
                    <a:pt x="1255" y="0"/>
                    <a:pt x="1124" y="0"/>
                  </a:cubicBezTo>
                  <a:cubicBezTo>
                    <a:pt x="993" y="0"/>
                    <a:pt x="872" y="70"/>
                    <a:pt x="806" y="183"/>
                  </a:cubicBezTo>
                  <a:cubicBezTo>
                    <a:pt x="65" y="1467"/>
                    <a:pt x="65" y="1467"/>
                    <a:pt x="65" y="1467"/>
                  </a:cubicBezTo>
                  <a:cubicBezTo>
                    <a:pt x="0" y="1580"/>
                    <a:pt x="0" y="1720"/>
                    <a:pt x="65" y="1834"/>
                  </a:cubicBezTo>
                  <a:cubicBezTo>
                    <a:pt x="131" y="1947"/>
                    <a:pt x="252" y="2017"/>
                    <a:pt x="383" y="2017"/>
                  </a:cubicBezTo>
                  <a:cubicBezTo>
                    <a:pt x="1865" y="2017"/>
                    <a:pt x="1865" y="2017"/>
                    <a:pt x="1865" y="2017"/>
                  </a:cubicBezTo>
                  <a:cubicBezTo>
                    <a:pt x="1865" y="2017"/>
                    <a:pt x="1866" y="2017"/>
                    <a:pt x="1866" y="2017"/>
                  </a:cubicBezTo>
                  <a:cubicBezTo>
                    <a:pt x="2068" y="2017"/>
                    <a:pt x="2233" y="1853"/>
                    <a:pt x="2233" y="1650"/>
                  </a:cubicBezTo>
                  <a:cubicBezTo>
                    <a:pt x="2233" y="1574"/>
                    <a:pt x="2210" y="1503"/>
                    <a:pt x="2170" y="1445"/>
                  </a:cubicBezTo>
                  <a:close/>
                  <a:moveTo>
                    <a:pt x="1281" y="1568"/>
                  </a:moveTo>
                  <a:cubicBezTo>
                    <a:pt x="1281" y="1655"/>
                    <a:pt x="1214" y="1721"/>
                    <a:pt x="1124" y="1721"/>
                  </a:cubicBezTo>
                  <a:cubicBezTo>
                    <a:pt x="1034" y="1721"/>
                    <a:pt x="968" y="1655"/>
                    <a:pt x="968" y="1568"/>
                  </a:cubicBezTo>
                  <a:cubicBezTo>
                    <a:pt x="968" y="1564"/>
                    <a:pt x="968" y="1564"/>
                    <a:pt x="968" y="1564"/>
                  </a:cubicBezTo>
                  <a:cubicBezTo>
                    <a:pt x="968" y="1478"/>
                    <a:pt x="1034" y="1411"/>
                    <a:pt x="1124" y="1411"/>
                  </a:cubicBezTo>
                  <a:cubicBezTo>
                    <a:pt x="1214" y="1411"/>
                    <a:pt x="1281" y="1477"/>
                    <a:pt x="1281" y="1564"/>
                  </a:cubicBezTo>
                  <a:lnTo>
                    <a:pt x="1281" y="1568"/>
                  </a:lnTo>
                  <a:close/>
                  <a:moveTo>
                    <a:pt x="1285" y="535"/>
                  </a:moveTo>
                  <a:cubicBezTo>
                    <a:pt x="1207" y="1213"/>
                    <a:pt x="1207" y="1213"/>
                    <a:pt x="1207" y="1213"/>
                  </a:cubicBezTo>
                  <a:cubicBezTo>
                    <a:pt x="1202" y="1261"/>
                    <a:pt x="1170" y="1292"/>
                    <a:pt x="1124" y="1292"/>
                  </a:cubicBezTo>
                  <a:cubicBezTo>
                    <a:pt x="1079" y="1292"/>
                    <a:pt x="1047" y="1261"/>
                    <a:pt x="1042" y="1213"/>
                  </a:cubicBezTo>
                  <a:cubicBezTo>
                    <a:pt x="964" y="535"/>
                    <a:pt x="964" y="535"/>
                    <a:pt x="964" y="535"/>
                  </a:cubicBezTo>
                  <a:cubicBezTo>
                    <a:pt x="959" y="482"/>
                    <a:pt x="987" y="443"/>
                    <a:pt x="1036" y="443"/>
                  </a:cubicBezTo>
                  <a:cubicBezTo>
                    <a:pt x="1212" y="443"/>
                    <a:pt x="1212" y="443"/>
                    <a:pt x="1212" y="443"/>
                  </a:cubicBezTo>
                  <a:cubicBezTo>
                    <a:pt x="1261" y="443"/>
                    <a:pt x="1290" y="483"/>
                    <a:pt x="1285" y="535"/>
                  </a:cubicBezTo>
                  <a:close/>
                </a:path>
              </a:pathLst>
            </a:custGeom>
            <a:solidFill>
              <a:srgbClr val="06B29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cene3d>
                <a:camera prst="orthographicFront"/>
                <a:lightRig rig="threePt" dir="t"/>
              </a:scene3d>
              <a:sp3d extrusionH="6350"/>
            </a:bodyPr>
            <a:lstStyle/>
            <a:p>
              <a:endParaRPr lang="ko-KR" altLang="en-US"/>
            </a:p>
          </p:txBody>
        </p:sp>
        <p:grpSp>
          <p:nvGrpSpPr>
            <p:cNvPr id="102" name="그룹 101"/>
            <p:cNvGrpSpPr/>
            <p:nvPr/>
          </p:nvGrpSpPr>
          <p:grpSpPr>
            <a:xfrm>
              <a:off x="1882297" y="5216058"/>
              <a:ext cx="284030" cy="284030"/>
              <a:chOff x="1844808" y="5211552"/>
              <a:chExt cx="284030" cy="284030"/>
            </a:xfrm>
          </p:grpSpPr>
          <p:sp>
            <p:nvSpPr>
              <p:cNvPr id="93" name="타원 92"/>
              <p:cNvSpPr/>
              <p:nvPr/>
            </p:nvSpPr>
            <p:spPr>
              <a:xfrm>
                <a:off x="1844808" y="5211552"/>
                <a:ext cx="284030" cy="284030"/>
              </a:xfrm>
              <a:prstGeom prst="ellipse">
                <a:avLst/>
              </a:prstGeom>
              <a:solidFill>
                <a:srgbClr val="0B6598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extrusionH="6350"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96" name="Freeform 9"/>
              <p:cNvSpPr>
                <a:spLocks/>
              </p:cNvSpPr>
              <p:nvPr/>
            </p:nvSpPr>
            <p:spPr bwMode="auto">
              <a:xfrm>
                <a:off x="1910948" y="5292725"/>
                <a:ext cx="162131" cy="125445"/>
              </a:xfrm>
              <a:custGeom>
                <a:avLst/>
                <a:gdLst>
                  <a:gd name="T0" fmla="*/ 651 w 1692"/>
                  <a:gd name="T1" fmla="*/ 1283 h 1308"/>
                  <a:gd name="T2" fmla="*/ 590 w 1692"/>
                  <a:gd name="T3" fmla="*/ 1308 h 1308"/>
                  <a:gd name="T4" fmla="*/ 530 w 1692"/>
                  <a:gd name="T5" fmla="*/ 1283 h 1308"/>
                  <a:gd name="T6" fmla="*/ 49 w 1692"/>
                  <a:gd name="T7" fmla="*/ 802 h 1308"/>
                  <a:gd name="T8" fmla="*/ 49 w 1692"/>
                  <a:gd name="T9" fmla="*/ 622 h 1308"/>
                  <a:gd name="T10" fmla="*/ 110 w 1692"/>
                  <a:gd name="T11" fmla="*/ 561 h 1308"/>
                  <a:gd name="T12" fmla="*/ 290 w 1692"/>
                  <a:gd name="T13" fmla="*/ 561 h 1308"/>
                  <a:gd name="T14" fmla="*/ 590 w 1692"/>
                  <a:gd name="T15" fmla="*/ 862 h 1308"/>
                  <a:gd name="T16" fmla="*/ 1402 w 1692"/>
                  <a:gd name="T17" fmla="*/ 50 h 1308"/>
                  <a:gd name="T18" fmla="*/ 1582 w 1692"/>
                  <a:gd name="T19" fmla="*/ 50 h 1308"/>
                  <a:gd name="T20" fmla="*/ 1643 w 1692"/>
                  <a:gd name="T21" fmla="*/ 111 h 1308"/>
                  <a:gd name="T22" fmla="*/ 1643 w 1692"/>
                  <a:gd name="T23" fmla="*/ 291 h 1308"/>
                  <a:gd name="T24" fmla="*/ 651 w 1692"/>
                  <a:gd name="T25" fmla="*/ 1283 h 1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92" h="1308">
                    <a:moveTo>
                      <a:pt x="651" y="1283"/>
                    </a:moveTo>
                    <a:cubicBezTo>
                      <a:pt x="635" y="1299"/>
                      <a:pt x="613" y="1308"/>
                      <a:pt x="590" y="1308"/>
                    </a:cubicBezTo>
                    <a:cubicBezTo>
                      <a:pt x="568" y="1308"/>
                      <a:pt x="546" y="1299"/>
                      <a:pt x="530" y="1283"/>
                    </a:cubicBezTo>
                    <a:cubicBezTo>
                      <a:pt x="49" y="802"/>
                      <a:pt x="49" y="802"/>
                      <a:pt x="49" y="802"/>
                    </a:cubicBezTo>
                    <a:cubicBezTo>
                      <a:pt x="0" y="752"/>
                      <a:pt x="0" y="671"/>
                      <a:pt x="49" y="622"/>
                    </a:cubicBezTo>
                    <a:cubicBezTo>
                      <a:pt x="110" y="561"/>
                      <a:pt x="110" y="561"/>
                      <a:pt x="110" y="561"/>
                    </a:cubicBezTo>
                    <a:cubicBezTo>
                      <a:pt x="160" y="511"/>
                      <a:pt x="240" y="511"/>
                      <a:pt x="290" y="561"/>
                    </a:cubicBezTo>
                    <a:cubicBezTo>
                      <a:pt x="590" y="862"/>
                      <a:pt x="590" y="862"/>
                      <a:pt x="590" y="862"/>
                    </a:cubicBezTo>
                    <a:cubicBezTo>
                      <a:pt x="1402" y="50"/>
                      <a:pt x="1402" y="50"/>
                      <a:pt x="1402" y="50"/>
                    </a:cubicBezTo>
                    <a:cubicBezTo>
                      <a:pt x="1452" y="0"/>
                      <a:pt x="1533" y="0"/>
                      <a:pt x="1582" y="50"/>
                    </a:cubicBezTo>
                    <a:cubicBezTo>
                      <a:pt x="1643" y="111"/>
                      <a:pt x="1643" y="111"/>
                      <a:pt x="1643" y="111"/>
                    </a:cubicBezTo>
                    <a:cubicBezTo>
                      <a:pt x="1692" y="160"/>
                      <a:pt x="1692" y="241"/>
                      <a:pt x="1643" y="291"/>
                    </a:cubicBezTo>
                    <a:lnTo>
                      <a:pt x="651" y="1283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scene3d>
                  <a:camera prst="orthographicFront"/>
                  <a:lightRig rig="threePt" dir="t"/>
                </a:scene3d>
                <a:sp3d extrusionH="6350"/>
              </a:bodyPr>
              <a:lstStyle/>
              <a:p>
                <a:endParaRPr lang="ko-KR" altLang="en-US"/>
              </a:p>
            </p:txBody>
          </p:sp>
        </p:grpSp>
        <p:grpSp>
          <p:nvGrpSpPr>
            <p:cNvPr id="103" name="그룹 102"/>
            <p:cNvGrpSpPr/>
            <p:nvPr/>
          </p:nvGrpSpPr>
          <p:grpSpPr>
            <a:xfrm>
              <a:off x="1882297" y="5690083"/>
              <a:ext cx="284030" cy="284030"/>
              <a:chOff x="1844808" y="5211552"/>
              <a:chExt cx="284030" cy="284030"/>
            </a:xfrm>
          </p:grpSpPr>
          <p:sp>
            <p:nvSpPr>
              <p:cNvPr id="104" name="타원 103"/>
              <p:cNvSpPr/>
              <p:nvPr/>
            </p:nvSpPr>
            <p:spPr>
              <a:xfrm>
                <a:off x="1844808" y="5211552"/>
                <a:ext cx="284030" cy="284030"/>
              </a:xfrm>
              <a:prstGeom prst="ellipse">
                <a:avLst/>
              </a:prstGeom>
              <a:solidFill>
                <a:srgbClr val="0B6598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extrusionH="6350"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105" name="Freeform 9"/>
              <p:cNvSpPr>
                <a:spLocks/>
              </p:cNvSpPr>
              <p:nvPr/>
            </p:nvSpPr>
            <p:spPr bwMode="auto">
              <a:xfrm>
                <a:off x="1910948" y="5292725"/>
                <a:ext cx="162131" cy="125445"/>
              </a:xfrm>
              <a:custGeom>
                <a:avLst/>
                <a:gdLst>
                  <a:gd name="T0" fmla="*/ 651 w 1692"/>
                  <a:gd name="T1" fmla="*/ 1283 h 1308"/>
                  <a:gd name="T2" fmla="*/ 590 w 1692"/>
                  <a:gd name="T3" fmla="*/ 1308 h 1308"/>
                  <a:gd name="T4" fmla="*/ 530 w 1692"/>
                  <a:gd name="T5" fmla="*/ 1283 h 1308"/>
                  <a:gd name="T6" fmla="*/ 49 w 1692"/>
                  <a:gd name="T7" fmla="*/ 802 h 1308"/>
                  <a:gd name="T8" fmla="*/ 49 w 1692"/>
                  <a:gd name="T9" fmla="*/ 622 h 1308"/>
                  <a:gd name="T10" fmla="*/ 110 w 1692"/>
                  <a:gd name="T11" fmla="*/ 561 h 1308"/>
                  <a:gd name="T12" fmla="*/ 290 w 1692"/>
                  <a:gd name="T13" fmla="*/ 561 h 1308"/>
                  <a:gd name="T14" fmla="*/ 590 w 1692"/>
                  <a:gd name="T15" fmla="*/ 862 h 1308"/>
                  <a:gd name="T16" fmla="*/ 1402 w 1692"/>
                  <a:gd name="T17" fmla="*/ 50 h 1308"/>
                  <a:gd name="T18" fmla="*/ 1582 w 1692"/>
                  <a:gd name="T19" fmla="*/ 50 h 1308"/>
                  <a:gd name="T20" fmla="*/ 1643 w 1692"/>
                  <a:gd name="T21" fmla="*/ 111 h 1308"/>
                  <a:gd name="T22" fmla="*/ 1643 w 1692"/>
                  <a:gd name="T23" fmla="*/ 291 h 1308"/>
                  <a:gd name="T24" fmla="*/ 651 w 1692"/>
                  <a:gd name="T25" fmla="*/ 1283 h 1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92" h="1308">
                    <a:moveTo>
                      <a:pt x="651" y="1283"/>
                    </a:moveTo>
                    <a:cubicBezTo>
                      <a:pt x="635" y="1299"/>
                      <a:pt x="613" y="1308"/>
                      <a:pt x="590" y="1308"/>
                    </a:cubicBezTo>
                    <a:cubicBezTo>
                      <a:pt x="568" y="1308"/>
                      <a:pt x="546" y="1299"/>
                      <a:pt x="530" y="1283"/>
                    </a:cubicBezTo>
                    <a:cubicBezTo>
                      <a:pt x="49" y="802"/>
                      <a:pt x="49" y="802"/>
                      <a:pt x="49" y="802"/>
                    </a:cubicBezTo>
                    <a:cubicBezTo>
                      <a:pt x="0" y="752"/>
                      <a:pt x="0" y="671"/>
                      <a:pt x="49" y="622"/>
                    </a:cubicBezTo>
                    <a:cubicBezTo>
                      <a:pt x="110" y="561"/>
                      <a:pt x="110" y="561"/>
                      <a:pt x="110" y="561"/>
                    </a:cubicBezTo>
                    <a:cubicBezTo>
                      <a:pt x="160" y="511"/>
                      <a:pt x="240" y="511"/>
                      <a:pt x="290" y="561"/>
                    </a:cubicBezTo>
                    <a:cubicBezTo>
                      <a:pt x="590" y="862"/>
                      <a:pt x="590" y="862"/>
                      <a:pt x="590" y="862"/>
                    </a:cubicBezTo>
                    <a:cubicBezTo>
                      <a:pt x="1402" y="50"/>
                      <a:pt x="1402" y="50"/>
                      <a:pt x="1402" y="50"/>
                    </a:cubicBezTo>
                    <a:cubicBezTo>
                      <a:pt x="1452" y="0"/>
                      <a:pt x="1533" y="0"/>
                      <a:pt x="1582" y="50"/>
                    </a:cubicBezTo>
                    <a:cubicBezTo>
                      <a:pt x="1643" y="111"/>
                      <a:pt x="1643" y="111"/>
                      <a:pt x="1643" y="111"/>
                    </a:cubicBezTo>
                    <a:cubicBezTo>
                      <a:pt x="1692" y="160"/>
                      <a:pt x="1692" y="241"/>
                      <a:pt x="1643" y="291"/>
                    </a:cubicBezTo>
                    <a:lnTo>
                      <a:pt x="651" y="1283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scene3d>
                  <a:camera prst="orthographicFront"/>
                  <a:lightRig rig="threePt" dir="t"/>
                </a:scene3d>
                <a:sp3d extrusionH="6350"/>
              </a:bodyPr>
              <a:lstStyle/>
              <a:p>
                <a:endParaRPr lang="ko-KR" altLang="en-US"/>
              </a:p>
            </p:txBody>
          </p:sp>
        </p:grpSp>
        <p:grpSp>
          <p:nvGrpSpPr>
            <p:cNvPr id="106" name="그룹 105"/>
            <p:cNvGrpSpPr/>
            <p:nvPr/>
          </p:nvGrpSpPr>
          <p:grpSpPr>
            <a:xfrm>
              <a:off x="1882297" y="6170855"/>
              <a:ext cx="284030" cy="284030"/>
              <a:chOff x="1844808" y="5211552"/>
              <a:chExt cx="284030" cy="284030"/>
            </a:xfrm>
          </p:grpSpPr>
          <p:sp>
            <p:nvSpPr>
              <p:cNvPr id="107" name="타원 106"/>
              <p:cNvSpPr/>
              <p:nvPr/>
            </p:nvSpPr>
            <p:spPr>
              <a:xfrm>
                <a:off x="1844808" y="5211552"/>
                <a:ext cx="284030" cy="284030"/>
              </a:xfrm>
              <a:prstGeom prst="ellipse">
                <a:avLst/>
              </a:prstGeom>
              <a:solidFill>
                <a:srgbClr val="0B6598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extrusionH="6350"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108" name="Freeform 9"/>
              <p:cNvSpPr>
                <a:spLocks/>
              </p:cNvSpPr>
              <p:nvPr/>
            </p:nvSpPr>
            <p:spPr bwMode="auto">
              <a:xfrm>
                <a:off x="1910948" y="5292725"/>
                <a:ext cx="162131" cy="125445"/>
              </a:xfrm>
              <a:custGeom>
                <a:avLst/>
                <a:gdLst>
                  <a:gd name="T0" fmla="*/ 651 w 1692"/>
                  <a:gd name="T1" fmla="*/ 1283 h 1308"/>
                  <a:gd name="T2" fmla="*/ 590 w 1692"/>
                  <a:gd name="T3" fmla="*/ 1308 h 1308"/>
                  <a:gd name="T4" fmla="*/ 530 w 1692"/>
                  <a:gd name="T5" fmla="*/ 1283 h 1308"/>
                  <a:gd name="T6" fmla="*/ 49 w 1692"/>
                  <a:gd name="T7" fmla="*/ 802 h 1308"/>
                  <a:gd name="T8" fmla="*/ 49 w 1692"/>
                  <a:gd name="T9" fmla="*/ 622 h 1308"/>
                  <a:gd name="T10" fmla="*/ 110 w 1692"/>
                  <a:gd name="T11" fmla="*/ 561 h 1308"/>
                  <a:gd name="T12" fmla="*/ 290 w 1692"/>
                  <a:gd name="T13" fmla="*/ 561 h 1308"/>
                  <a:gd name="T14" fmla="*/ 590 w 1692"/>
                  <a:gd name="T15" fmla="*/ 862 h 1308"/>
                  <a:gd name="T16" fmla="*/ 1402 w 1692"/>
                  <a:gd name="T17" fmla="*/ 50 h 1308"/>
                  <a:gd name="T18" fmla="*/ 1582 w 1692"/>
                  <a:gd name="T19" fmla="*/ 50 h 1308"/>
                  <a:gd name="T20" fmla="*/ 1643 w 1692"/>
                  <a:gd name="T21" fmla="*/ 111 h 1308"/>
                  <a:gd name="T22" fmla="*/ 1643 w 1692"/>
                  <a:gd name="T23" fmla="*/ 291 h 1308"/>
                  <a:gd name="T24" fmla="*/ 651 w 1692"/>
                  <a:gd name="T25" fmla="*/ 1283 h 1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92" h="1308">
                    <a:moveTo>
                      <a:pt x="651" y="1283"/>
                    </a:moveTo>
                    <a:cubicBezTo>
                      <a:pt x="635" y="1299"/>
                      <a:pt x="613" y="1308"/>
                      <a:pt x="590" y="1308"/>
                    </a:cubicBezTo>
                    <a:cubicBezTo>
                      <a:pt x="568" y="1308"/>
                      <a:pt x="546" y="1299"/>
                      <a:pt x="530" y="1283"/>
                    </a:cubicBezTo>
                    <a:cubicBezTo>
                      <a:pt x="49" y="802"/>
                      <a:pt x="49" y="802"/>
                      <a:pt x="49" y="802"/>
                    </a:cubicBezTo>
                    <a:cubicBezTo>
                      <a:pt x="0" y="752"/>
                      <a:pt x="0" y="671"/>
                      <a:pt x="49" y="622"/>
                    </a:cubicBezTo>
                    <a:cubicBezTo>
                      <a:pt x="110" y="561"/>
                      <a:pt x="110" y="561"/>
                      <a:pt x="110" y="561"/>
                    </a:cubicBezTo>
                    <a:cubicBezTo>
                      <a:pt x="160" y="511"/>
                      <a:pt x="240" y="511"/>
                      <a:pt x="290" y="561"/>
                    </a:cubicBezTo>
                    <a:cubicBezTo>
                      <a:pt x="590" y="862"/>
                      <a:pt x="590" y="862"/>
                      <a:pt x="590" y="862"/>
                    </a:cubicBezTo>
                    <a:cubicBezTo>
                      <a:pt x="1402" y="50"/>
                      <a:pt x="1402" y="50"/>
                      <a:pt x="1402" y="50"/>
                    </a:cubicBezTo>
                    <a:cubicBezTo>
                      <a:pt x="1452" y="0"/>
                      <a:pt x="1533" y="0"/>
                      <a:pt x="1582" y="50"/>
                    </a:cubicBezTo>
                    <a:cubicBezTo>
                      <a:pt x="1643" y="111"/>
                      <a:pt x="1643" y="111"/>
                      <a:pt x="1643" y="111"/>
                    </a:cubicBezTo>
                    <a:cubicBezTo>
                      <a:pt x="1692" y="160"/>
                      <a:pt x="1692" y="241"/>
                      <a:pt x="1643" y="291"/>
                    </a:cubicBezTo>
                    <a:lnTo>
                      <a:pt x="651" y="1283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scene3d>
                  <a:camera prst="orthographicFront"/>
                  <a:lightRig rig="threePt" dir="t"/>
                </a:scene3d>
                <a:sp3d extrusionH="6350"/>
              </a:bodyPr>
              <a:lstStyle/>
              <a:p>
                <a:endParaRPr lang="ko-KR" altLang="en-US"/>
              </a:p>
            </p:txBody>
          </p:sp>
        </p:grpSp>
        <p:sp>
          <p:nvSpPr>
            <p:cNvPr id="185" name="TextBox 184"/>
            <p:cNvSpPr txBox="1"/>
            <p:nvPr/>
          </p:nvSpPr>
          <p:spPr>
            <a:xfrm>
              <a:off x="1878129" y="3495828"/>
              <a:ext cx="569387" cy="215444"/>
            </a:xfrm>
            <a:prstGeom prst="rect">
              <a:avLst/>
            </a:prstGeom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extrusionH="6350"/>
            </a:bodyPr>
            <a:lstStyle>
              <a:defPPr>
                <a:defRPr lang="ko-KR"/>
              </a:defPPr>
              <a:lvl1pPr algn="r">
                <a:defRPr sz="800">
                  <a:solidFill>
                    <a:srgbClr val="46BEE1"/>
                  </a:solidFill>
                  <a:latin typeface="순천 B" panose="02020603020101020101" pitchFamily="18" charset="-127"/>
                  <a:ea typeface="순천 B" panose="02020603020101020101" pitchFamily="18" charset="-127"/>
                </a:defRPr>
              </a:lvl1pPr>
            </a:lstStyle>
            <a:p>
              <a:r>
                <a:rPr lang="ko-KR" altLang="en-US" dirty="0"/>
                <a:t>출처표시</a:t>
              </a:r>
            </a:p>
          </p:txBody>
        </p:sp>
      </p:grpSp>
      <p:grpSp>
        <p:nvGrpSpPr>
          <p:cNvPr id="14" name="그룹 13"/>
          <p:cNvGrpSpPr/>
          <p:nvPr/>
        </p:nvGrpSpPr>
        <p:grpSpPr>
          <a:xfrm>
            <a:off x="4685464" y="3495828"/>
            <a:ext cx="1947740" cy="3104667"/>
            <a:chOff x="4685464" y="3495828"/>
            <a:chExt cx="1947740" cy="3104667"/>
          </a:xfrm>
        </p:grpSpPr>
        <p:sp>
          <p:nvSpPr>
            <p:cNvPr id="132" name="직사각형 131"/>
            <p:cNvSpPr/>
            <p:nvPr/>
          </p:nvSpPr>
          <p:spPr>
            <a:xfrm>
              <a:off x="4685464" y="4357208"/>
              <a:ext cx="1865919" cy="224328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38100" dist="12700" algn="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6350"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34" name="TextBox 133"/>
            <p:cNvSpPr txBox="1"/>
            <p:nvPr/>
          </p:nvSpPr>
          <p:spPr>
            <a:xfrm>
              <a:off x="5502765" y="3649091"/>
              <a:ext cx="1130439" cy="4001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extrusionH="6350"/>
            </a:bodyPr>
            <a:lstStyle>
              <a:defPPr>
                <a:defRPr lang="ko-KR"/>
              </a:defPPr>
              <a:lvl1pPr algn="r">
                <a:defRPr sz="2000">
                  <a:solidFill>
                    <a:srgbClr val="0B6598"/>
                  </a:solidFill>
                  <a:latin typeface="김해가야체 Bold" panose="020B0803000000000000" pitchFamily="50" charset="-127"/>
                  <a:ea typeface="김해가야체 Bold" panose="020B0803000000000000" pitchFamily="50" charset="-127"/>
                </a:defRPr>
              </a:lvl1pPr>
            </a:lstStyle>
            <a:p>
              <a:r>
                <a:rPr lang="ko-KR" altLang="en-US" dirty="0"/>
                <a:t>제</a:t>
              </a:r>
              <a:r>
                <a:rPr lang="en-US" altLang="ko-KR" dirty="0"/>
                <a:t>3</a:t>
              </a:r>
              <a:r>
                <a:rPr lang="ko-KR" altLang="en-US" dirty="0"/>
                <a:t>유형</a:t>
              </a:r>
            </a:p>
          </p:txBody>
        </p:sp>
        <p:sp>
          <p:nvSpPr>
            <p:cNvPr id="135" name="TextBox 134"/>
            <p:cNvSpPr txBox="1"/>
            <p:nvPr/>
          </p:nvSpPr>
          <p:spPr>
            <a:xfrm>
              <a:off x="5105994" y="4745549"/>
              <a:ext cx="7617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extrusionH="6350"/>
            </a:bodyPr>
            <a:lstStyle>
              <a:defPPr>
                <a:defRPr lang="ko-KR"/>
              </a:defPPr>
              <a:lvl1pPr>
                <a:defRPr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김해가야체 Bold" panose="020B0803000000000000" pitchFamily="50" charset="-127"/>
                  <a:ea typeface="김해가야체 Bold" panose="020B0803000000000000" pitchFamily="50" charset="-127"/>
                </a:defRPr>
              </a:lvl1pPr>
            </a:lstStyle>
            <a:p>
              <a:pPr algn="r"/>
              <a:r>
                <a:rPr lang="ko-KR" altLang="en-US" sz="1200" dirty="0">
                  <a:solidFill>
                    <a:srgbClr val="231F20"/>
                  </a:solidFill>
                  <a:latin typeface="순천 B" panose="02020603020101020101" pitchFamily="18" charset="-127"/>
                  <a:ea typeface="순천 B" panose="02020603020101020101" pitchFamily="18" charset="-127"/>
                </a:rPr>
                <a:t>출처표시</a:t>
              </a:r>
            </a:p>
          </p:txBody>
        </p:sp>
        <p:sp>
          <p:nvSpPr>
            <p:cNvPr id="136" name="직사각형 135"/>
            <p:cNvSpPr/>
            <p:nvPr/>
          </p:nvSpPr>
          <p:spPr>
            <a:xfrm>
              <a:off x="4685464" y="4039206"/>
              <a:ext cx="1865919" cy="45719"/>
            </a:xfrm>
            <a:prstGeom prst="rect">
              <a:avLst/>
            </a:prstGeom>
            <a:solidFill>
              <a:srgbClr val="0B6598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6350"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37" name="TextBox 136"/>
            <p:cNvSpPr txBox="1"/>
            <p:nvPr/>
          </p:nvSpPr>
          <p:spPr>
            <a:xfrm>
              <a:off x="4770966" y="5219574"/>
              <a:ext cx="1096775" cy="27699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extrusionH="6350"/>
            </a:bodyPr>
            <a:lstStyle>
              <a:defPPr>
                <a:defRPr lang="ko-KR"/>
              </a:defPPr>
              <a:lvl1pPr>
                <a:defRPr sz="1400">
                  <a:solidFill>
                    <a:srgbClr val="0F385A"/>
                  </a:solidFill>
                  <a:latin typeface="순천 B" panose="02020603020101020101" pitchFamily="18" charset="-127"/>
                  <a:ea typeface="순천 B" panose="02020603020101020101" pitchFamily="18" charset="-127"/>
                </a:defRPr>
              </a:lvl1pPr>
            </a:lstStyle>
            <a:p>
              <a:pPr algn="r"/>
              <a:r>
                <a:rPr lang="ko-KR" altLang="en-US" sz="1200" dirty="0">
                  <a:solidFill>
                    <a:srgbClr val="231F20"/>
                  </a:solidFill>
                </a:rPr>
                <a:t>비상업적 이용</a:t>
              </a:r>
            </a:p>
          </p:txBody>
        </p:sp>
        <p:sp>
          <p:nvSpPr>
            <p:cNvPr id="138" name="TextBox 137"/>
            <p:cNvSpPr txBox="1"/>
            <p:nvPr/>
          </p:nvSpPr>
          <p:spPr>
            <a:xfrm>
              <a:off x="4915236" y="5693599"/>
              <a:ext cx="952505" cy="27699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extrusionH="6350"/>
            </a:bodyPr>
            <a:lstStyle>
              <a:defPPr>
                <a:defRPr lang="ko-KR"/>
              </a:defPPr>
              <a:lvl1pPr>
                <a:defRPr sz="1400">
                  <a:solidFill>
                    <a:srgbClr val="0F385A"/>
                  </a:solidFill>
                  <a:latin typeface="순천 B" panose="02020603020101020101" pitchFamily="18" charset="-127"/>
                  <a:ea typeface="순천 B" panose="02020603020101020101" pitchFamily="18" charset="-127"/>
                </a:defRPr>
              </a:lvl1pPr>
            </a:lstStyle>
            <a:p>
              <a:pPr algn="r"/>
              <a:r>
                <a:rPr lang="ko-KR" altLang="en-US" sz="1200" dirty="0">
                  <a:solidFill>
                    <a:srgbClr val="231F20"/>
                  </a:solidFill>
                </a:rPr>
                <a:t>상업적 이용</a:t>
              </a:r>
            </a:p>
          </p:txBody>
        </p:sp>
        <p:sp>
          <p:nvSpPr>
            <p:cNvPr id="139" name="TextBox 138"/>
            <p:cNvSpPr txBox="1"/>
            <p:nvPr/>
          </p:nvSpPr>
          <p:spPr>
            <a:xfrm>
              <a:off x="4788599" y="6082038"/>
              <a:ext cx="1079142" cy="46166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extrusionH="6350"/>
            </a:bodyPr>
            <a:lstStyle>
              <a:defPPr>
                <a:defRPr lang="ko-KR"/>
              </a:defPPr>
              <a:lvl1pPr>
                <a:defRPr sz="1400">
                  <a:solidFill>
                    <a:srgbClr val="0F385A"/>
                  </a:solidFill>
                  <a:latin typeface="순천 B" panose="02020603020101020101" pitchFamily="18" charset="-127"/>
                  <a:ea typeface="순천 B" panose="02020603020101020101" pitchFamily="18" charset="-127"/>
                </a:defRPr>
              </a:lvl1pPr>
            </a:lstStyle>
            <a:p>
              <a:pPr algn="r"/>
              <a:r>
                <a:rPr lang="ko-KR" altLang="en-US" sz="1200" dirty="0">
                  <a:solidFill>
                    <a:srgbClr val="231F20"/>
                  </a:solidFill>
                </a:rPr>
                <a:t>변형 등 </a:t>
              </a:r>
              <a:r>
                <a:rPr lang="en-US" altLang="ko-KR" sz="1200" dirty="0">
                  <a:solidFill>
                    <a:srgbClr val="231F20"/>
                  </a:solidFill>
                </a:rPr>
                <a:t>2</a:t>
              </a:r>
              <a:r>
                <a:rPr lang="ko-KR" altLang="en-US" sz="1200" dirty="0">
                  <a:solidFill>
                    <a:srgbClr val="231F20"/>
                  </a:solidFill>
                </a:rPr>
                <a:t>차적</a:t>
              </a:r>
              <a:endParaRPr lang="en-US" altLang="ko-KR" sz="1200" dirty="0">
                <a:solidFill>
                  <a:srgbClr val="231F20"/>
                </a:solidFill>
              </a:endParaRPr>
            </a:p>
            <a:p>
              <a:pPr algn="r"/>
              <a:r>
                <a:rPr lang="ko-KR" altLang="en-US" sz="1200" dirty="0">
                  <a:solidFill>
                    <a:srgbClr val="231F20"/>
                  </a:solidFill>
                </a:rPr>
                <a:t>저작물 작성</a:t>
              </a:r>
            </a:p>
          </p:txBody>
        </p:sp>
        <p:sp>
          <p:nvSpPr>
            <p:cNvPr id="140" name="Freeform 5"/>
            <p:cNvSpPr>
              <a:spLocks noEditPoints="1"/>
            </p:cNvSpPr>
            <p:nvPr/>
          </p:nvSpPr>
          <p:spPr bwMode="auto">
            <a:xfrm>
              <a:off x="6060774" y="4748317"/>
              <a:ext cx="298451" cy="271463"/>
            </a:xfrm>
            <a:custGeom>
              <a:avLst/>
              <a:gdLst>
                <a:gd name="T0" fmla="*/ 2170 w 2233"/>
                <a:gd name="T1" fmla="*/ 1445 h 2017"/>
                <a:gd name="T2" fmla="*/ 1442 w 2233"/>
                <a:gd name="T3" fmla="*/ 183 h 2017"/>
                <a:gd name="T4" fmla="*/ 1124 w 2233"/>
                <a:gd name="T5" fmla="*/ 0 h 2017"/>
                <a:gd name="T6" fmla="*/ 806 w 2233"/>
                <a:gd name="T7" fmla="*/ 183 h 2017"/>
                <a:gd name="T8" fmla="*/ 65 w 2233"/>
                <a:gd name="T9" fmla="*/ 1467 h 2017"/>
                <a:gd name="T10" fmla="*/ 65 w 2233"/>
                <a:gd name="T11" fmla="*/ 1834 h 2017"/>
                <a:gd name="T12" fmla="*/ 383 w 2233"/>
                <a:gd name="T13" fmla="*/ 2017 h 2017"/>
                <a:gd name="T14" fmla="*/ 1865 w 2233"/>
                <a:gd name="T15" fmla="*/ 2017 h 2017"/>
                <a:gd name="T16" fmla="*/ 1866 w 2233"/>
                <a:gd name="T17" fmla="*/ 2017 h 2017"/>
                <a:gd name="T18" fmla="*/ 2233 w 2233"/>
                <a:gd name="T19" fmla="*/ 1650 h 2017"/>
                <a:gd name="T20" fmla="*/ 2170 w 2233"/>
                <a:gd name="T21" fmla="*/ 1445 h 2017"/>
                <a:gd name="T22" fmla="*/ 1281 w 2233"/>
                <a:gd name="T23" fmla="*/ 1568 h 2017"/>
                <a:gd name="T24" fmla="*/ 1124 w 2233"/>
                <a:gd name="T25" fmla="*/ 1721 h 2017"/>
                <a:gd name="T26" fmla="*/ 968 w 2233"/>
                <a:gd name="T27" fmla="*/ 1568 h 2017"/>
                <a:gd name="T28" fmla="*/ 968 w 2233"/>
                <a:gd name="T29" fmla="*/ 1564 h 2017"/>
                <a:gd name="T30" fmla="*/ 1124 w 2233"/>
                <a:gd name="T31" fmla="*/ 1411 h 2017"/>
                <a:gd name="T32" fmla="*/ 1281 w 2233"/>
                <a:gd name="T33" fmla="*/ 1564 h 2017"/>
                <a:gd name="T34" fmla="*/ 1281 w 2233"/>
                <a:gd name="T35" fmla="*/ 1568 h 2017"/>
                <a:gd name="T36" fmla="*/ 1285 w 2233"/>
                <a:gd name="T37" fmla="*/ 535 h 2017"/>
                <a:gd name="T38" fmla="*/ 1207 w 2233"/>
                <a:gd name="T39" fmla="*/ 1213 h 2017"/>
                <a:gd name="T40" fmla="*/ 1124 w 2233"/>
                <a:gd name="T41" fmla="*/ 1292 h 2017"/>
                <a:gd name="T42" fmla="*/ 1042 w 2233"/>
                <a:gd name="T43" fmla="*/ 1213 h 2017"/>
                <a:gd name="T44" fmla="*/ 964 w 2233"/>
                <a:gd name="T45" fmla="*/ 535 h 2017"/>
                <a:gd name="T46" fmla="*/ 1036 w 2233"/>
                <a:gd name="T47" fmla="*/ 443 h 2017"/>
                <a:gd name="T48" fmla="*/ 1212 w 2233"/>
                <a:gd name="T49" fmla="*/ 443 h 2017"/>
                <a:gd name="T50" fmla="*/ 1285 w 2233"/>
                <a:gd name="T51" fmla="*/ 535 h 2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233" h="2017">
                  <a:moveTo>
                    <a:pt x="2170" y="1445"/>
                  </a:moveTo>
                  <a:cubicBezTo>
                    <a:pt x="1442" y="183"/>
                    <a:pt x="1442" y="183"/>
                    <a:pt x="1442" y="183"/>
                  </a:cubicBezTo>
                  <a:cubicBezTo>
                    <a:pt x="1376" y="70"/>
                    <a:pt x="1255" y="0"/>
                    <a:pt x="1124" y="0"/>
                  </a:cubicBezTo>
                  <a:cubicBezTo>
                    <a:pt x="993" y="0"/>
                    <a:pt x="872" y="70"/>
                    <a:pt x="806" y="183"/>
                  </a:cubicBezTo>
                  <a:cubicBezTo>
                    <a:pt x="65" y="1467"/>
                    <a:pt x="65" y="1467"/>
                    <a:pt x="65" y="1467"/>
                  </a:cubicBezTo>
                  <a:cubicBezTo>
                    <a:pt x="0" y="1580"/>
                    <a:pt x="0" y="1720"/>
                    <a:pt x="65" y="1834"/>
                  </a:cubicBezTo>
                  <a:cubicBezTo>
                    <a:pt x="131" y="1947"/>
                    <a:pt x="252" y="2017"/>
                    <a:pt x="383" y="2017"/>
                  </a:cubicBezTo>
                  <a:cubicBezTo>
                    <a:pt x="1865" y="2017"/>
                    <a:pt x="1865" y="2017"/>
                    <a:pt x="1865" y="2017"/>
                  </a:cubicBezTo>
                  <a:cubicBezTo>
                    <a:pt x="1865" y="2017"/>
                    <a:pt x="1866" y="2017"/>
                    <a:pt x="1866" y="2017"/>
                  </a:cubicBezTo>
                  <a:cubicBezTo>
                    <a:pt x="2068" y="2017"/>
                    <a:pt x="2233" y="1853"/>
                    <a:pt x="2233" y="1650"/>
                  </a:cubicBezTo>
                  <a:cubicBezTo>
                    <a:pt x="2233" y="1574"/>
                    <a:pt x="2210" y="1503"/>
                    <a:pt x="2170" y="1445"/>
                  </a:cubicBezTo>
                  <a:close/>
                  <a:moveTo>
                    <a:pt x="1281" y="1568"/>
                  </a:moveTo>
                  <a:cubicBezTo>
                    <a:pt x="1281" y="1655"/>
                    <a:pt x="1214" y="1721"/>
                    <a:pt x="1124" y="1721"/>
                  </a:cubicBezTo>
                  <a:cubicBezTo>
                    <a:pt x="1034" y="1721"/>
                    <a:pt x="968" y="1655"/>
                    <a:pt x="968" y="1568"/>
                  </a:cubicBezTo>
                  <a:cubicBezTo>
                    <a:pt x="968" y="1564"/>
                    <a:pt x="968" y="1564"/>
                    <a:pt x="968" y="1564"/>
                  </a:cubicBezTo>
                  <a:cubicBezTo>
                    <a:pt x="968" y="1478"/>
                    <a:pt x="1034" y="1411"/>
                    <a:pt x="1124" y="1411"/>
                  </a:cubicBezTo>
                  <a:cubicBezTo>
                    <a:pt x="1214" y="1411"/>
                    <a:pt x="1281" y="1477"/>
                    <a:pt x="1281" y="1564"/>
                  </a:cubicBezTo>
                  <a:lnTo>
                    <a:pt x="1281" y="1568"/>
                  </a:lnTo>
                  <a:close/>
                  <a:moveTo>
                    <a:pt x="1285" y="535"/>
                  </a:moveTo>
                  <a:cubicBezTo>
                    <a:pt x="1207" y="1213"/>
                    <a:pt x="1207" y="1213"/>
                    <a:pt x="1207" y="1213"/>
                  </a:cubicBezTo>
                  <a:cubicBezTo>
                    <a:pt x="1202" y="1261"/>
                    <a:pt x="1170" y="1292"/>
                    <a:pt x="1124" y="1292"/>
                  </a:cubicBezTo>
                  <a:cubicBezTo>
                    <a:pt x="1079" y="1292"/>
                    <a:pt x="1047" y="1261"/>
                    <a:pt x="1042" y="1213"/>
                  </a:cubicBezTo>
                  <a:cubicBezTo>
                    <a:pt x="964" y="535"/>
                    <a:pt x="964" y="535"/>
                    <a:pt x="964" y="535"/>
                  </a:cubicBezTo>
                  <a:cubicBezTo>
                    <a:pt x="959" y="482"/>
                    <a:pt x="987" y="443"/>
                    <a:pt x="1036" y="443"/>
                  </a:cubicBezTo>
                  <a:cubicBezTo>
                    <a:pt x="1212" y="443"/>
                    <a:pt x="1212" y="443"/>
                    <a:pt x="1212" y="443"/>
                  </a:cubicBezTo>
                  <a:cubicBezTo>
                    <a:pt x="1261" y="443"/>
                    <a:pt x="1290" y="483"/>
                    <a:pt x="1285" y="535"/>
                  </a:cubicBezTo>
                  <a:close/>
                </a:path>
              </a:pathLst>
            </a:custGeom>
            <a:solidFill>
              <a:srgbClr val="06B29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cene3d>
                <a:camera prst="orthographicFront"/>
                <a:lightRig rig="threePt" dir="t"/>
              </a:scene3d>
              <a:sp3d extrusionH="6350"/>
            </a:bodyPr>
            <a:lstStyle/>
            <a:p>
              <a:endParaRPr lang="ko-KR" altLang="en-US"/>
            </a:p>
          </p:txBody>
        </p:sp>
        <p:grpSp>
          <p:nvGrpSpPr>
            <p:cNvPr id="141" name="그룹 140"/>
            <p:cNvGrpSpPr/>
            <p:nvPr/>
          </p:nvGrpSpPr>
          <p:grpSpPr>
            <a:xfrm>
              <a:off x="6067985" y="5216058"/>
              <a:ext cx="284030" cy="284030"/>
              <a:chOff x="1844808" y="5211552"/>
              <a:chExt cx="284030" cy="284030"/>
            </a:xfrm>
          </p:grpSpPr>
          <p:sp>
            <p:nvSpPr>
              <p:cNvPr id="148" name="타원 147"/>
              <p:cNvSpPr/>
              <p:nvPr/>
            </p:nvSpPr>
            <p:spPr>
              <a:xfrm>
                <a:off x="1844808" y="5211552"/>
                <a:ext cx="284030" cy="284030"/>
              </a:xfrm>
              <a:prstGeom prst="ellipse">
                <a:avLst/>
              </a:prstGeom>
              <a:solidFill>
                <a:srgbClr val="0B6598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extrusionH="6350"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149" name="Freeform 9"/>
              <p:cNvSpPr>
                <a:spLocks/>
              </p:cNvSpPr>
              <p:nvPr/>
            </p:nvSpPr>
            <p:spPr bwMode="auto">
              <a:xfrm>
                <a:off x="1910948" y="5292725"/>
                <a:ext cx="162131" cy="125445"/>
              </a:xfrm>
              <a:custGeom>
                <a:avLst/>
                <a:gdLst>
                  <a:gd name="T0" fmla="*/ 651 w 1692"/>
                  <a:gd name="T1" fmla="*/ 1283 h 1308"/>
                  <a:gd name="T2" fmla="*/ 590 w 1692"/>
                  <a:gd name="T3" fmla="*/ 1308 h 1308"/>
                  <a:gd name="T4" fmla="*/ 530 w 1692"/>
                  <a:gd name="T5" fmla="*/ 1283 h 1308"/>
                  <a:gd name="T6" fmla="*/ 49 w 1692"/>
                  <a:gd name="T7" fmla="*/ 802 h 1308"/>
                  <a:gd name="T8" fmla="*/ 49 w 1692"/>
                  <a:gd name="T9" fmla="*/ 622 h 1308"/>
                  <a:gd name="T10" fmla="*/ 110 w 1692"/>
                  <a:gd name="T11" fmla="*/ 561 h 1308"/>
                  <a:gd name="T12" fmla="*/ 290 w 1692"/>
                  <a:gd name="T13" fmla="*/ 561 h 1308"/>
                  <a:gd name="T14" fmla="*/ 590 w 1692"/>
                  <a:gd name="T15" fmla="*/ 862 h 1308"/>
                  <a:gd name="T16" fmla="*/ 1402 w 1692"/>
                  <a:gd name="T17" fmla="*/ 50 h 1308"/>
                  <a:gd name="T18" fmla="*/ 1582 w 1692"/>
                  <a:gd name="T19" fmla="*/ 50 h 1308"/>
                  <a:gd name="T20" fmla="*/ 1643 w 1692"/>
                  <a:gd name="T21" fmla="*/ 111 h 1308"/>
                  <a:gd name="T22" fmla="*/ 1643 w 1692"/>
                  <a:gd name="T23" fmla="*/ 291 h 1308"/>
                  <a:gd name="T24" fmla="*/ 651 w 1692"/>
                  <a:gd name="T25" fmla="*/ 1283 h 1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92" h="1308">
                    <a:moveTo>
                      <a:pt x="651" y="1283"/>
                    </a:moveTo>
                    <a:cubicBezTo>
                      <a:pt x="635" y="1299"/>
                      <a:pt x="613" y="1308"/>
                      <a:pt x="590" y="1308"/>
                    </a:cubicBezTo>
                    <a:cubicBezTo>
                      <a:pt x="568" y="1308"/>
                      <a:pt x="546" y="1299"/>
                      <a:pt x="530" y="1283"/>
                    </a:cubicBezTo>
                    <a:cubicBezTo>
                      <a:pt x="49" y="802"/>
                      <a:pt x="49" y="802"/>
                      <a:pt x="49" y="802"/>
                    </a:cubicBezTo>
                    <a:cubicBezTo>
                      <a:pt x="0" y="752"/>
                      <a:pt x="0" y="671"/>
                      <a:pt x="49" y="622"/>
                    </a:cubicBezTo>
                    <a:cubicBezTo>
                      <a:pt x="110" y="561"/>
                      <a:pt x="110" y="561"/>
                      <a:pt x="110" y="561"/>
                    </a:cubicBezTo>
                    <a:cubicBezTo>
                      <a:pt x="160" y="511"/>
                      <a:pt x="240" y="511"/>
                      <a:pt x="290" y="561"/>
                    </a:cubicBezTo>
                    <a:cubicBezTo>
                      <a:pt x="590" y="862"/>
                      <a:pt x="590" y="862"/>
                      <a:pt x="590" y="862"/>
                    </a:cubicBezTo>
                    <a:cubicBezTo>
                      <a:pt x="1402" y="50"/>
                      <a:pt x="1402" y="50"/>
                      <a:pt x="1402" y="50"/>
                    </a:cubicBezTo>
                    <a:cubicBezTo>
                      <a:pt x="1452" y="0"/>
                      <a:pt x="1533" y="0"/>
                      <a:pt x="1582" y="50"/>
                    </a:cubicBezTo>
                    <a:cubicBezTo>
                      <a:pt x="1643" y="111"/>
                      <a:pt x="1643" y="111"/>
                      <a:pt x="1643" y="111"/>
                    </a:cubicBezTo>
                    <a:cubicBezTo>
                      <a:pt x="1692" y="160"/>
                      <a:pt x="1692" y="241"/>
                      <a:pt x="1643" y="291"/>
                    </a:cubicBezTo>
                    <a:lnTo>
                      <a:pt x="651" y="1283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scene3d>
                  <a:camera prst="orthographicFront"/>
                  <a:lightRig rig="threePt" dir="t"/>
                </a:scene3d>
                <a:sp3d extrusionH="6350"/>
              </a:bodyPr>
              <a:lstStyle/>
              <a:p>
                <a:endParaRPr lang="ko-KR" altLang="en-US"/>
              </a:p>
            </p:txBody>
          </p:sp>
        </p:grpSp>
        <p:grpSp>
          <p:nvGrpSpPr>
            <p:cNvPr id="142" name="그룹 141"/>
            <p:cNvGrpSpPr/>
            <p:nvPr/>
          </p:nvGrpSpPr>
          <p:grpSpPr>
            <a:xfrm>
              <a:off x="6067985" y="5690083"/>
              <a:ext cx="284030" cy="284030"/>
              <a:chOff x="1844808" y="5211552"/>
              <a:chExt cx="284030" cy="284030"/>
            </a:xfrm>
          </p:grpSpPr>
          <p:sp>
            <p:nvSpPr>
              <p:cNvPr id="146" name="타원 145"/>
              <p:cNvSpPr/>
              <p:nvPr/>
            </p:nvSpPr>
            <p:spPr>
              <a:xfrm>
                <a:off x="1844808" y="5211552"/>
                <a:ext cx="284030" cy="284030"/>
              </a:xfrm>
              <a:prstGeom prst="ellipse">
                <a:avLst/>
              </a:prstGeom>
              <a:solidFill>
                <a:srgbClr val="0B6598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extrusionH="6350"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147" name="Freeform 9"/>
              <p:cNvSpPr>
                <a:spLocks/>
              </p:cNvSpPr>
              <p:nvPr/>
            </p:nvSpPr>
            <p:spPr bwMode="auto">
              <a:xfrm>
                <a:off x="1910948" y="5292725"/>
                <a:ext cx="162131" cy="125445"/>
              </a:xfrm>
              <a:custGeom>
                <a:avLst/>
                <a:gdLst>
                  <a:gd name="T0" fmla="*/ 651 w 1692"/>
                  <a:gd name="T1" fmla="*/ 1283 h 1308"/>
                  <a:gd name="T2" fmla="*/ 590 w 1692"/>
                  <a:gd name="T3" fmla="*/ 1308 h 1308"/>
                  <a:gd name="T4" fmla="*/ 530 w 1692"/>
                  <a:gd name="T5" fmla="*/ 1283 h 1308"/>
                  <a:gd name="T6" fmla="*/ 49 w 1692"/>
                  <a:gd name="T7" fmla="*/ 802 h 1308"/>
                  <a:gd name="T8" fmla="*/ 49 w 1692"/>
                  <a:gd name="T9" fmla="*/ 622 h 1308"/>
                  <a:gd name="T10" fmla="*/ 110 w 1692"/>
                  <a:gd name="T11" fmla="*/ 561 h 1308"/>
                  <a:gd name="T12" fmla="*/ 290 w 1692"/>
                  <a:gd name="T13" fmla="*/ 561 h 1308"/>
                  <a:gd name="T14" fmla="*/ 590 w 1692"/>
                  <a:gd name="T15" fmla="*/ 862 h 1308"/>
                  <a:gd name="T16" fmla="*/ 1402 w 1692"/>
                  <a:gd name="T17" fmla="*/ 50 h 1308"/>
                  <a:gd name="T18" fmla="*/ 1582 w 1692"/>
                  <a:gd name="T19" fmla="*/ 50 h 1308"/>
                  <a:gd name="T20" fmla="*/ 1643 w 1692"/>
                  <a:gd name="T21" fmla="*/ 111 h 1308"/>
                  <a:gd name="T22" fmla="*/ 1643 w 1692"/>
                  <a:gd name="T23" fmla="*/ 291 h 1308"/>
                  <a:gd name="T24" fmla="*/ 651 w 1692"/>
                  <a:gd name="T25" fmla="*/ 1283 h 1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92" h="1308">
                    <a:moveTo>
                      <a:pt x="651" y="1283"/>
                    </a:moveTo>
                    <a:cubicBezTo>
                      <a:pt x="635" y="1299"/>
                      <a:pt x="613" y="1308"/>
                      <a:pt x="590" y="1308"/>
                    </a:cubicBezTo>
                    <a:cubicBezTo>
                      <a:pt x="568" y="1308"/>
                      <a:pt x="546" y="1299"/>
                      <a:pt x="530" y="1283"/>
                    </a:cubicBezTo>
                    <a:cubicBezTo>
                      <a:pt x="49" y="802"/>
                      <a:pt x="49" y="802"/>
                      <a:pt x="49" y="802"/>
                    </a:cubicBezTo>
                    <a:cubicBezTo>
                      <a:pt x="0" y="752"/>
                      <a:pt x="0" y="671"/>
                      <a:pt x="49" y="622"/>
                    </a:cubicBezTo>
                    <a:cubicBezTo>
                      <a:pt x="110" y="561"/>
                      <a:pt x="110" y="561"/>
                      <a:pt x="110" y="561"/>
                    </a:cubicBezTo>
                    <a:cubicBezTo>
                      <a:pt x="160" y="511"/>
                      <a:pt x="240" y="511"/>
                      <a:pt x="290" y="561"/>
                    </a:cubicBezTo>
                    <a:cubicBezTo>
                      <a:pt x="590" y="862"/>
                      <a:pt x="590" y="862"/>
                      <a:pt x="590" y="862"/>
                    </a:cubicBezTo>
                    <a:cubicBezTo>
                      <a:pt x="1402" y="50"/>
                      <a:pt x="1402" y="50"/>
                      <a:pt x="1402" y="50"/>
                    </a:cubicBezTo>
                    <a:cubicBezTo>
                      <a:pt x="1452" y="0"/>
                      <a:pt x="1533" y="0"/>
                      <a:pt x="1582" y="50"/>
                    </a:cubicBezTo>
                    <a:cubicBezTo>
                      <a:pt x="1643" y="111"/>
                      <a:pt x="1643" y="111"/>
                      <a:pt x="1643" y="111"/>
                    </a:cubicBezTo>
                    <a:cubicBezTo>
                      <a:pt x="1692" y="160"/>
                      <a:pt x="1692" y="241"/>
                      <a:pt x="1643" y="291"/>
                    </a:cubicBezTo>
                    <a:lnTo>
                      <a:pt x="651" y="1283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scene3d>
                  <a:camera prst="orthographicFront"/>
                  <a:lightRig rig="threePt" dir="t"/>
                </a:scene3d>
                <a:sp3d extrusionH="6350"/>
              </a:bodyPr>
              <a:lstStyle/>
              <a:p>
                <a:endParaRPr lang="ko-KR" altLang="en-US"/>
              </a:p>
            </p:txBody>
          </p:sp>
        </p:grpSp>
        <p:pic>
          <p:nvPicPr>
            <p:cNvPr id="66" name="그림 6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98346" y="4250491"/>
              <a:ext cx="1240154" cy="390195"/>
            </a:xfrm>
            <a:prstGeom prst="rect">
              <a:avLst/>
            </a:prstGeom>
          </p:spPr>
        </p:pic>
        <p:grpSp>
          <p:nvGrpSpPr>
            <p:cNvPr id="172" name="그룹 171"/>
            <p:cNvGrpSpPr/>
            <p:nvPr/>
          </p:nvGrpSpPr>
          <p:grpSpPr>
            <a:xfrm>
              <a:off x="6061597" y="6170855"/>
              <a:ext cx="284030" cy="284030"/>
              <a:chOff x="2128838" y="5211552"/>
              <a:chExt cx="284030" cy="284030"/>
            </a:xfrm>
          </p:grpSpPr>
          <p:sp>
            <p:nvSpPr>
              <p:cNvPr id="173" name="타원 172"/>
              <p:cNvSpPr/>
              <p:nvPr/>
            </p:nvSpPr>
            <p:spPr>
              <a:xfrm>
                <a:off x="2128838" y="5211552"/>
                <a:ext cx="284030" cy="284030"/>
              </a:xfrm>
              <a:prstGeom prst="ellipse">
                <a:avLst/>
              </a:prstGeom>
              <a:solidFill>
                <a:srgbClr val="E96E11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extrusionH="6350"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174" name="Freeform 13"/>
              <p:cNvSpPr>
                <a:spLocks/>
              </p:cNvSpPr>
              <p:nvPr/>
            </p:nvSpPr>
            <p:spPr bwMode="auto">
              <a:xfrm>
                <a:off x="2194110" y="5277453"/>
                <a:ext cx="153486" cy="152228"/>
              </a:xfrm>
              <a:custGeom>
                <a:avLst/>
                <a:gdLst>
                  <a:gd name="T0" fmla="*/ 986 w 1488"/>
                  <a:gd name="T1" fmla="*/ 744 h 1487"/>
                  <a:gd name="T2" fmla="*/ 1438 w 1488"/>
                  <a:gd name="T3" fmla="*/ 291 h 1487"/>
                  <a:gd name="T4" fmla="*/ 1438 w 1488"/>
                  <a:gd name="T5" fmla="*/ 110 h 1487"/>
                  <a:gd name="T6" fmla="*/ 1378 w 1488"/>
                  <a:gd name="T7" fmla="*/ 50 h 1487"/>
                  <a:gd name="T8" fmla="*/ 1197 w 1488"/>
                  <a:gd name="T9" fmla="*/ 50 h 1487"/>
                  <a:gd name="T10" fmla="*/ 744 w 1488"/>
                  <a:gd name="T11" fmla="*/ 502 h 1487"/>
                  <a:gd name="T12" fmla="*/ 292 w 1488"/>
                  <a:gd name="T13" fmla="*/ 50 h 1487"/>
                  <a:gd name="T14" fmla="*/ 111 w 1488"/>
                  <a:gd name="T15" fmla="*/ 50 h 1487"/>
                  <a:gd name="T16" fmla="*/ 51 w 1488"/>
                  <a:gd name="T17" fmla="*/ 110 h 1487"/>
                  <a:gd name="T18" fmla="*/ 51 w 1488"/>
                  <a:gd name="T19" fmla="*/ 291 h 1487"/>
                  <a:gd name="T20" fmla="*/ 503 w 1488"/>
                  <a:gd name="T21" fmla="*/ 744 h 1487"/>
                  <a:gd name="T22" fmla="*/ 51 w 1488"/>
                  <a:gd name="T23" fmla="*/ 1196 h 1487"/>
                  <a:gd name="T24" fmla="*/ 51 w 1488"/>
                  <a:gd name="T25" fmla="*/ 1377 h 1487"/>
                  <a:gd name="T26" fmla="*/ 111 w 1488"/>
                  <a:gd name="T27" fmla="*/ 1437 h 1487"/>
                  <a:gd name="T28" fmla="*/ 292 w 1488"/>
                  <a:gd name="T29" fmla="*/ 1437 h 1487"/>
                  <a:gd name="T30" fmla="*/ 744 w 1488"/>
                  <a:gd name="T31" fmla="*/ 985 h 1487"/>
                  <a:gd name="T32" fmla="*/ 1197 w 1488"/>
                  <a:gd name="T33" fmla="*/ 1437 h 1487"/>
                  <a:gd name="T34" fmla="*/ 1378 w 1488"/>
                  <a:gd name="T35" fmla="*/ 1437 h 1487"/>
                  <a:gd name="T36" fmla="*/ 1438 w 1488"/>
                  <a:gd name="T37" fmla="*/ 1377 h 1487"/>
                  <a:gd name="T38" fmla="*/ 1438 w 1488"/>
                  <a:gd name="T39" fmla="*/ 1196 h 1487"/>
                  <a:gd name="T40" fmla="*/ 986 w 1488"/>
                  <a:gd name="T41" fmla="*/ 744 h 14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488" h="1487">
                    <a:moveTo>
                      <a:pt x="986" y="744"/>
                    </a:moveTo>
                    <a:cubicBezTo>
                      <a:pt x="1438" y="291"/>
                      <a:pt x="1438" y="291"/>
                      <a:pt x="1438" y="291"/>
                    </a:cubicBezTo>
                    <a:cubicBezTo>
                      <a:pt x="1488" y="241"/>
                      <a:pt x="1488" y="160"/>
                      <a:pt x="1438" y="110"/>
                    </a:cubicBezTo>
                    <a:cubicBezTo>
                      <a:pt x="1378" y="50"/>
                      <a:pt x="1378" y="50"/>
                      <a:pt x="1378" y="50"/>
                    </a:cubicBezTo>
                    <a:cubicBezTo>
                      <a:pt x="1328" y="0"/>
                      <a:pt x="1247" y="0"/>
                      <a:pt x="1197" y="50"/>
                    </a:cubicBezTo>
                    <a:cubicBezTo>
                      <a:pt x="744" y="502"/>
                      <a:pt x="744" y="502"/>
                      <a:pt x="744" y="502"/>
                    </a:cubicBezTo>
                    <a:cubicBezTo>
                      <a:pt x="292" y="50"/>
                      <a:pt x="292" y="50"/>
                      <a:pt x="292" y="50"/>
                    </a:cubicBezTo>
                    <a:cubicBezTo>
                      <a:pt x="242" y="0"/>
                      <a:pt x="161" y="0"/>
                      <a:pt x="111" y="50"/>
                    </a:cubicBezTo>
                    <a:cubicBezTo>
                      <a:pt x="51" y="110"/>
                      <a:pt x="51" y="110"/>
                      <a:pt x="51" y="110"/>
                    </a:cubicBezTo>
                    <a:cubicBezTo>
                      <a:pt x="0" y="160"/>
                      <a:pt x="0" y="241"/>
                      <a:pt x="51" y="291"/>
                    </a:cubicBezTo>
                    <a:cubicBezTo>
                      <a:pt x="503" y="744"/>
                      <a:pt x="503" y="744"/>
                      <a:pt x="503" y="744"/>
                    </a:cubicBezTo>
                    <a:cubicBezTo>
                      <a:pt x="51" y="1196"/>
                      <a:pt x="51" y="1196"/>
                      <a:pt x="51" y="1196"/>
                    </a:cubicBezTo>
                    <a:cubicBezTo>
                      <a:pt x="1" y="1246"/>
                      <a:pt x="1" y="1327"/>
                      <a:pt x="51" y="1377"/>
                    </a:cubicBezTo>
                    <a:cubicBezTo>
                      <a:pt x="111" y="1437"/>
                      <a:pt x="111" y="1437"/>
                      <a:pt x="111" y="1437"/>
                    </a:cubicBezTo>
                    <a:cubicBezTo>
                      <a:pt x="161" y="1487"/>
                      <a:pt x="242" y="1487"/>
                      <a:pt x="292" y="1437"/>
                    </a:cubicBezTo>
                    <a:cubicBezTo>
                      <a:pt x="744" y="985"/>
                      <a:pt x="744" y="985"/>
                      <a:pt x="744" y="985"/>
                    </a:cubicBezTo>
                    <a:cubicBezTo>
                      <a:pt x="1197" y="1437"/>
                      <a:pt x="1197" y="1437"/>
                      <a:pt x="1197" y="1437"/>
                    </a:cubicBezTo>
                    <a:cubicBezTo>
                      <a:pt x="1247" y="1487"/>
                      <a:pt x="1328" y="1487"/>
                      <a:pt x="1378" y="1437"/>
                    </a:cubicBezTo>
                    <a:cubicBezTo>
                      <a:pt x="1438" y="1377"/>
                      <a:pt x="1438" y="1377"/>
                      <a:pt x="1438" y="1377"/>
                    </a:cubicBezTo>
                    <a:cubicBezTo>
                      <a:pt x="1488" y="1327"/>
                      <a:pt x="1488" y="1246"/>
                      <a:pt x="1438" y="1196"/>
                    </a:cubicBezTo>
                    <a:lnTo>
                      <a:pt x="986" y="74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scene3d>
                  <a:camera prst="orthographicFront"/>
                  <a:lightRig rig="threePt" dir="t"/>
                </a:scene3d>
                <a:sp3d extrusionH="6350"/>
              </a:bodyPr>
              <a:lstStyle/>
              <a:p>
                <a:endParaRPr lang="ko-KR" altLang="en-US"/>
              </a:p>
            </p:txBody>
          </p:sp>
        </p:grpSp>
        <p:sp>
          <p:nvSpPr>
            <p:cNvPr id="186" name="TextBox 185"/>
            <p:cNvSpPr txBox="1"/>
            <p:nvPr/>
          </p:nvSpPr>
          <p:spPr>
            <a:xfrm>
              <a:off x="5563680" y="3495828"/>
              <a:ext cx="1069524" cy="215444"/>
            </a:xfrm>
            <a:prstGeom prst="rect">
              <a:avLst/>
            </a:prstGeom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extrusionH="6350"/>
            </a:bodyPr>
            <a:lstStyle>
              <a:defPPr>
                <a:defRPr lang="ko-KR"/>
              </a:defPPr>
              <a:lvl1pPr algn="r">
                <a:defRPr sz="800">
                  <a:solidFill>
                    <a:srgbClr val="46BEE1"/>
                  </a:solidFill>
                  <a:latin typeface="순천 B" panose="02020603020101020101" pitchFamily="18" charset="-127"/>
                  <a:ea typeface="순천 B" panose="02020603020101020101" pitchFamily="18" charset="-127"/>
                </a:defRPr>
              </a:lvl1pPr>
            </a:lstStyle>
            <a:p>
              <a:r>
                <a:rPr lang="ko-KR" altLang="en-US" dirty="0"/>
                <a:t>출처표시 </a:t>
              </a:r>
              <a:r>
                <a:rPr lang="en-US" altLang="ko-KR" dirty="0"/>
                <a:t>+ </a:t>
              </a:r>
              <a:r>
                <a:rPr lang="ko-KR" altLang="en-US" dirty="0"/>
                <a:t>변경금지</a:t>
              </a:r>
            </a:p>
          </p:txBody>
        </p:sp>
      </p:grpSp>
      <p:grpSp>
        <p:nvGrpSpPr>
          <p:cNvPr id="15" name="그룹 14"/>
          <p:cNvGrpSpPr/>
          <p:nvPr/>
        </p:nvGrpSpPr>
        <p:grpSpPr>
          <a:xfrm>
            <a:off x="6778308" y="3495828"/>
            <a:ext cx="1947740" cy="3104667"/>
            <a:chOff x="6778308" y="3495828"/>
            <a:chExt cx="1947740" cy="3104667"/>
          </a:xfrm>
        </p:grpSpPr>
        <p:sp>
          <p:nvSpPr>
            <p:cNvPr id="151" name="직사각형 150"/>
            <p:cNvSpPr/>
            <p:nvPr/>
          </p:nvSpPr>
          <p:spPr>
            <a:xfrm>
              <a:off x="6778308" y="4357208"/>
              <a:ext cx="1865919" cy="224328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38100" dist="12700" algn="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6350"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53" name="TextBox 152"/>
            <p:cNvSpPr txBox="1"/>
            <p:nvPr/>
          </p:nvSpPr>
          <p:spPr>
            <a:xfrm>
              <a:off x="7595609" y="3649091"/>
              <a:ext cx="1130439" cy="4001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extrusionH="6350"/>
            </a:bodyPr>
            <a:lstStyle>
              <a:defPPr>
                <a:defRPr lang="ko-KR"/>
              </a:defPPr>
              <a:lvl1pPr algn="r">
                <a:defRPr sz="2000">
                  <a:solidFill>
                    <a:srgbClr val="0B6598"/>
                  </a:solidFill>
                  <a:latin typeface="김해가야체 Bold" panose="020B0803000000000000" pitchFamily="50" charset="-127"/>
                  <a:ea typeface="김해가야체 Bold" panose="020B0803000000000000" pitchFamily="50" charset="-127"/>
                </a:defRPr>
              </a:lvl1pPr>
            </a:lstStyle>
            <a:p>
              <a:r>
                <a:rPr lang="ko-KR" altLang="en-US" dirty="0"/>
                <a:t>제</a:t>
              </a:r>
              <a:r>
                <a:rPr lang="en-US" altLang="ko-KR" dirty="0"/>
                <a:t>4</a:t>
              </a:r>
              <a:r>
                <a:rPr lang="ko-KR" altLang="en-US" dirty="0"/>
                <a:t>유형</a:t>
              </a:r>
            </a:p>
          </p:txBody>
        </p:sp>
        <p:sp>
          <p:nvSpPr>
            <p:cNvPr id="154" name="TextBox 153"/>
            <p:cNvSpPr txBox="1"/>
            <p:nvPr/>
          </p:nvSpPr>
          <p:spPr>
            <a:xfrm>
              <a:off x="7198838" y="4745549"/>
              <a:ext cx="7617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extrusionH="6350"/>
            </a:bodyPr>
            <a:lstStyle>
              <a:defPPr>
                <a:defRPr lang="ko-KR"/>
              </a:defPPr>
              <a:lvl1pPr>
                <a:defRPr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김해가야체 Bold" panose="020B0803000000000000" pitchFamily="50" charset="-127"/>
                  <a:ea typeface="김해가야체 Bold" panose="020B0803000000000000" pitchFamily="50" charset="-127"/>
                </a:defRPr>
              </a:lvl1pPr>
            </a:lstStyle>
            <a:p>
              <a:pPr algn="r"/>
              <a:r>
                <a:rPr lang="ko-KR" altLang="en-US" sz="1200" dirty="0">
                  <a:solidFill>
                    <a:srgbClr val="231F20"/>
                  </a:solidFill>
                  <a:latin typeface="순천 B" panose="02020603020101020101" pitchFamily="18" charset="-127"/>
                  <a:ea typeface="순천 B" panose="02020603020101020101" pitchFamily="18" charset="-127"/>
                </a:rPr>
                <a:t>출처표시</a:t>
              </a:r>
            </a:p>
          </p:txBody>
        </p:sp>
        <p:sp>
          <p:nvSpPr>
            <p:cNvPr id="155" name="직사각형 154"/>
            <p:cNvSpPr/>
            <p:nvPr/>
          </p:nvSpPr>
          <p:spPr>
            <a:xfrm>
              <a:off x="6778308" y="4039206"/>
              <a:ext cx="1865919" cy="45719"/>
            </a:xfrm>
            <a:prstGeom prst="rect">
              <a:avLst/>
            </a:prstGeom>
            <a:solidFill>
              <a:srgbClr val="0B6598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6350"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56" name="TextBox 155"/>
            <p:cNvSpPr txBox="1"/>
            <p:nvPr/>
          </p:nvSpPr>
          <p:spPr>
            <a:xfrm>
              <a:off x="6863810" y="5219574"/>
              <a:ext cx="1096775" cy="27699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extrusionH="6350"/>
            </a:bodyPr>
            <a:lstStyle>
              <a:defPPr>
                <a:defRPr lang="ko-KR"/>
              </a:defPPr>
              <a:lvl1pPr>
                <a:defRPr sz="1400">
                  <a:solidFill>
                    <a:srgbClr val="0F385A"/>
                  </a:solidFill>
                  <a:latin typeface="순천 B" panose="02020603020101020101" pitchFamily="18" charset="-127"/>
                  <a:ea typeface="순천 B" panose="02020603020101020101" pitchFamily="18" charset="-127"/>
                </a:defRPr>
              </a:lvl1pPr>
            </a:lstStyle>
            <a:p>
              <a:pPr algn="r"/>
              <a:r>
                <a:rPr lang="ko-KR" altLang="en-US" sz="1200" dirty="0">
                  <a:solidFill>
                    <a:srgbClr val="231F20"/>
                  </a:solidFill>
                </a:rPr>
                <a:t>비상업적 이용</a:t>
              </a:r>
            </a:p>
          </p:txBody>
        </p:sp>
        <p:sp>
          <p:nvSpPr>
            <p:cNvPr id="157" name="TextBox 156"/>
            <p:cNvSpPr txBox="1"/>
            <p:nvPr/>
          </p:nvSpPr>
          <p:spPr>
            <a:xfrm>
              <a:off x="7008080" y="5693599"/>
              <a:ext cx="952505" cy="27699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extrusionH="6350"/>
            </a:bodyPr>
            <a:lstStyle>
              <a:defPPr>
                <a:defRPr lang="ko-KR"/>
              </a:defPPr>
              <a:lvl1pPr>
                <a:defRPr sz="1400">
                  <a:solidFill>
                    <a:srgbClr val="0F385A"/>
                  </a:solidFill>
                  <a:latin typeface="순천 B" panose="02020603020101020101" pitchFamily="18" charset="-127"/>
                  <a:ea typeface="순천 B" panose="02020603020101020101" pitchFamily="18" charset="-127"/>
                </a:defRPr>
              </a:lvl1pPr>
            </a:lstStyle>
            <a:p>
              <a:pPr algn="r"/>
              <a:r>
                <a:rPr lang="ko-KR" altLang="en-US" sz="1200" dirty="0">
                  <a:solidFill>
                    <a:srgbClr val="231F20"/>
                  </a:solidFill>
                </a:rPr>
                <a:t>상업적 이용</a:t>
              </a:r>
            </a:p>
          </p:txBody>
        </p:sp>
        <p:sp>
          <p:nvSpPr>
            <p:cNvPr id="158" name="TextBox 157"/>
            <p:cNvSpPr txBox="1"/>
            <p:nvPr/>
          </p:nvSpPr>
          <p:spPr>
            <a:xfrm>
              <a:off x="6881443" y="6082038"/>
              <a:ext cx="1079142" cy="46166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extrusionH="6350"/>
            </a:bodyPr>
            <a:lstStyle>
              <a:defPPr>
                <a:defRPr lang="ko-KR"/>
              </a:defPPr>
              <a:lvl1pPr>
                <a:defRPr sz="1400">
                  <a:solidFill>
                    <a:srgbClr val="0F385A"/>
                  </a:solidFill>
                  <a:latin typeface="순천 B" panose="02020603020101020101" pitchFamily="18" charset="-127"/>
                  <a:ea typeface="순천 B" panose="02020603020101020101" pitchFamily="18" charset="-127"/>
                </a:defRPr>
              </a:lvl1pPr>
            </a:lstStyle>
            <a:p>
              <a:pPr algn="r"/>
              <a:r>
                <a:rPr lang="ko-KR" altLang="en-US" sz="1200" dirty="0">
                  <a:solidFill>
                    <a:srgbClr val="231F20"/>
                  </a:solidFill>
                </a:rPr>
                <a:t>변형 등 </a:t>
              </a:r>
              <a:r>
                <a:rPr lang="en-US" altLang="ko-KR" sz="1200" dirty="0">
                  <a:solidFill>
                    <a:srgbClr val="231F20"/>
                  </a:solidFill>
                </a:rPr>
                <a:t>2</a:t>
              </a:r>
              <a:r>
                <a:rPr lang="ko-KR" altLang="en-US" sz="1200" dirty="0">
                  <a:solidFill>
                    <a:srgbClr val="231F20"/>
                  </a:solidFill>
                </a:rPr>
                <a:t>차적</a:t>
              </a:r>
              <a:endParaRPr lang="en-US" altLang="ko-KR" sz="1200" dirty="0">
                <a:solidFill>
                  <a:srgbClr val="231F20"/>
                </a:solidFill>
              </a:endParaRPr>
            </a:p>
            <a:p>
              <a:pPr algn="r"/>
              <a:r>
                <a:rPr lang="ko-KR" altLang="en-US" sz="1200" dirty="0">
                  <a:solidFill>
                    <a:srgbClr val="231F20"/>
                  </a:solidFill>
                </a:rPr>
                <a:t>저작물 작성</a:t>
              </a:r>
            </a:p>
          </p:txBody>
        </p:sp>
        <p:sp>
          <p:nvSpPr>
            <p:cNvPr id="159" name="Freeform 5"/>
            <p:cNvSpPr>
              <a:spLocks noEditPoints="1"/>
            </p:cNvSpPr>
            <p:nvPr/>
          </p:nvSpPr>
          <p:spPr bwMode="auto">
            <a:xfrm>
              <a:off x="8153618" y="4748317"/>
              <a:ext cx="298451" cy="271463"/>
            </a:xfrm>
            <a:custGeom>
              <a:avLst/>
              <a:gdLst>
                <a:gd name="T0" fmla="*/ 2170 w 2233"/>
                <a:gd name="T1" fmla="*/ 1445 h 2017"/>
                <a:gd name="T2" fmla="*/ 1442 w 2233"/>
                <a:gd name="T3" fmla="*/ 183 h 2017"/>
                <a:gd name="T4" fmla="*/ 1124 w 2233"/>
                <a:gd name="T5" fmla="*/ 0 h 2017"/>
                <a:gd name="T6" fmla="*/ 806 w 2233"/>
                <a:gd name="T7" fmla="*/ 183 h 2017"/>
                <a:gd name="T8" fmla="*/ 65 w 2233"/>
                <a:gd name="T9" fmla="*/ 1467 h 2017"/>
                <a:gd name="T10" fmla="*/ 65 w 2233"/>
                <a:gd name="T11" fmla="*/ 1834 h 2017"/>
                <a:gd name="T12" fmla="*/ 383 w 2233"/>
                <a:gd name="T13" fmla="*/ 2017 h 2017"/>
                <a:gd name="T14" fmla="*/ 1865 w 2233"/>
                <a:gd name="T15" fmla="*/ 2017 h 2017"/>
                <a:gd name="T16" fmla="*/ 1866 w 2233"/>
                <a:gd name="T17" fmla="*/ 2017 h 2017"/>
                <a:gd name="T18" fmla="*/ 2233 w 2233"/>
                <a:gd name="T19" fmla="*/ 1650 h 2017"/>
                <a:gd name="T20" fmla="*/ 2170 w 2233"/>
                <a:gd name="T21" fmla="*/ 1445 h 2017"/>
                <a:gd name="T22" fmla="*/ 1281 w 2233"/>
                <a:gd name="T23" fmla="*/ 1568 h 2017"/>
                <a:gd name="T24" fmla="*/ 1124 w 2233"/>
                <a:gd name="T25" fmla="*/ 1721 h 2017"/>
                <a:gd name="T26" fmla="*/ 968 w 2233"/>
                <a:gd name="T27" fmla="*/ 1568 h 2017"/>
                <a:gd name="T28" fmla="*/ 968 w 2233"/>
                <a:gd name="T29" fmla="*/ 1564 h 2017"/>
                <a:gd name="T30" fmla="*/ 1124 w 2233"/>
                <a:gd name="T31" fmla="*/ 1411 h 2017"/>
                <a:gd name="T32" fmla="*/ 1281 w 2233"/>
                <a:gd name="T33" fmla="*/ 1564 h 2017"/>
                <a:gd name="T34" fmla="*/ 1281 w 2233"/>
                <a:gd name="T35" fmla="*/ 1568 h 2017"/>
                <a:gd name="T36" fmla="*/ 1285 w 2233"/>
                <a:gd name="T37" fmla="*/ 535 h 2017"/>
                <a:gd name="T38" fmla="*/ 1207 w 2233"/>
                <a:gd name="T39" fmla="*/ 1213 h 2017"/>
                <a:gd name="T40" fmla="*/ 1124 w 2233"/>
                <a:gd name="T41" fmla="*/ 1292 h 2017"/>
                <a:gd name="T42" fmla="*/ 1042 w 2233"/>
                <a:gd name="T43" fmla="*/ 1213 h 2017"/>
                <a:gd name="T44" fmla="*/ 964 w 2233"/>
                <a:gd name="T45" fmla="*/ 535 h 2017"/>
                <a:gd name="T46" fmla="*/ 1036 w 2233"/>
                <a:gd name="T47" fmla="*/ 443 h 2017"/>
                <a:gd name="T48" fmla="*/ 1212 w 2233"/>
                <a:gd name="T49" fmla="*/ 443 h 2017"/>
                <a:gd name="T50" fmla="*/ 1285 w 2233"/>
                <a:gd name="T51" fmla="*/ 535 h 2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233" h="2017">
                  <a:moveTo>
                    <a:pt x="2170" y="1445"/>
                  </a:moveTo>
                  <a:cubicBezTo>
                    <a:pt x="1442" y="183"/>
                    <a:pt x="1442" y="183"/>
                    <a:pt x="1442" y="183"/>
                  </a:cubicBezTo>
                  <a:cubicBezTo>
                    <a:pt x="1376" y="70"/>
                    <a:pt x="1255" y="0"/>
                    <a:pt x="1124" y="0"/>
                  </a:cubicBezTo>
                  <a:cubicBezTo>
                    <a:pt x="993" y="0"/>
                    <a:pt x="872" y="70"/>
                    <a:pt x="806" y="183"/>
                  </a:cubicBezTo>
                  <a:cubicBezTo>
                    <a:pt x="65" y="1467"/>
                    <a:pt x="65" y="1467"/>
                    <a:pt x="65" y="1467"/>
                  </a:cubicBezTo>
                  <a:cubicBezTo>
                    <a:pt x="0" y="1580"/>
                    <a:pt x="0" y="1720"/>
                    <a:pt x="65" y="1834"/>
                  </a:cubicBezTo>
                  <a:cubicBezTo>
                    <a:pt x="131" y="1947"/>
                    <a:pt x="252" y="2017"/>
                    <a:pt x="383" y="2017"/>
                  </a:cubicBezTo>
                  <a:cubicBezTo>
                    <a:pt x="1865" y="2017"/>
                    <a:pt x="1865" y="2017"/>
                    <a:pt x="1865" y="2017"/>
                  </a:cubicBezTo>
                  <a:cubicBezTo>
                    <a:pt x="1865" y="2017"/>
                    <a:pt x="1866" y="2017"/>
                    <a:pt x="1866" y="2017"/>
                  </a:cubicBezTo>
                  <a:cubicBezTo>
                    <a:pt x="2068" y="2017"/>
                    <a:pt x="2233" y="1853"/>
                    <a:pt x="2233" y="1650"/>
                  </a:cubicBezTo>
                  <a:cubicBezTo>
                    <a:pt x="2233" y="1574"/>
                    <a:pt x="2210" y="1503"/>
                    <a:pt x="2170" y="1445"/>
                  </a:cubicBezTo>
                  <a:close/>
                  <a:moveTo>
                    <a:pt x="1281" y="1568"/>
                  </a:moveTo>
                  <a:cubicBezTo>
                    <a:pt x="1281" y="1655"/>
                    <a:pt x="1214" y="1721"/>
                    <a:pt x="1124" y="1721"/>
                  </a:cubicBezTo>
                  <a:cubicBezTo>
                    <a:pt x="1034" y="1721"/>
                    <a:pt x="968" y="1655"/>
                    <a:pt x="968" y="1568"/>
                  </a:cubicBezTo>
                  <a:cubicBezTo>
                    <a:pt x="968" y="1564"/>
                    <a:pt x="968" y="1564"/>
                    <a:pt x="968" y="1564"/>
                  </a:cubicBezTo>
                  <a:cubicBezTo>
                    <a:pt x="968" y="1478"/>
                    <a:pt x="1034" y="1411"/>
                    <a:pt x="1124" y="1411"/>
                  </a:cubicBezTo>
                  <a:cubicBezTo>
                    <a:pt x="1214" y="1411"/>
                    <a:pt x="1281" y="1477"/>
                    <a:pt x="1281" y="1564"/>
                  </a:cubicBezTo>
                  <a:lnTo>
                    <a:pt x="1281" y="1568"/>
                  </a:lnTo>
                  <a:close/>
                  <a:moveTo>
                    <a:pt x="1285" y="535"/>
                  </a:moveTo>
                  <a:cubicBezTo>
                    <a:pt x="1207" y="1213"/>
                    <a:pt x="1207" y="1213"/>
                    <a:pt x="1207" y="1213"/>
                  </a:cubicBezTo>
                  <a:cubicBezTo>
                    <a:pt x="1202" y="1261"/>
                    <a:pt x="1170" y="1292"/>
                    <a:pt x="1124" y="1292"/>
                  </a:cubicBezTo>
                  <a:cubicBezTo>
                    <a:pt x="1079" y="1292"/>
                    <a:pt x="1047" y="1261"/>
                    <a:pt x="1042" y="1213"/>
                  </a:cubicBezTo>
                  <a:cubicBezTo>
                    <a:pt x="964" y="535"/>
                    <a:pt x="964" y="535"/>
                    <a:pt x="964" y="535"/>
                  </a:cubicBezTo>
                  <a:cubicBezTo>
                    <a:pt x="959" y="482"/>
                    <a:pt x="987" y="443"/>
                    <a:pt x="1036" y="443"/>
                  </a:cubicBezTo>
                  <a:cubicBezTo>
                    <a:pt x="1212" y="443"/>
                    <a:pt x="1212" y="443"/>
                    <a:pt x="1212" y="443"/>
                  </a:cubicBezTo>
                  <a:cubicBezTo>
                    <a:pt x="1261" y="443"/>
                    <a:pt x="1290" y="483"/>
                    <a:pt x="1285" y="535"/>
                  </a:cubicBezTo>
                  <a:close/>
                </a:path>
              </a:pathLst>
            </a:custGeom>
            <a:solidFill>
              <a:srgbClr val="06B29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cene3d>
                <a:camera prst="orthographicFront"/>
                <a:lightRig rig="threePt" dir="t"/>
              </a:scene3d>
              <a:sp3d extrusionH="6350"/>
            </a:bodyPr>
            <a:lstStyle/>
            <a:p>
              <a:endParaRPr lang="ko-KR" altLang="en-US"/>
            </a:p>
          </p:txBody>
        </p:sp>
        <p:grpSp>
          <p:nvGrpSpPr>
            <p:cNvPr id="160" name="그룹 159"/>
            <p:cNvGrpSpPr/>
            <p:nvPr/>
          </p:nvGrpSpPr>
          <p:grpSpPr>
            <a:xfrm>
              <a:off x="8160829" y="5216058"/>
              <a:ext cx="284030" cy="284030"/>
              <a:chOff x="1844808" y="5211552"/>
              <a:chExt cx="284030" cy="284030"/>
            </a:xfrm>
          </p:grpSpPr>
          <p:sp>
            <p:nvSpPr>
              <p:cNvPr id="167" name="타원 166"/>
              <p:cNvSpPr/>
              <p:nvPr/>
            </p:nvSpPr>
            <p:spPr>
              <a:xfrm>
                <a:off x="1844808" y="5211552"/>
                <a:ext cx="284030" cy="284030"/>
              </a:xfrm>
              <a:prstGeom prst="ellipse">
                <a:avLst/>
              </a:prstGeom>
              <a:solidFill>
                <a:srgbClr val="0B6598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extrusionH="6350"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168" name="Freeform 9"/>
              <p:cNvSpPr>
                <a:spLocks/>
              </p:cNvSpPr>
              <p:nvPr/>
            </p:nvSpPr>
            <p:spPr bwMode="auto">
              <a:xfrm>
                <a:off x="1910948" y="5292725"/>
                <a:ext cx="162131" cy="125445"/>
              </a:xfrm>
              <a:custGeom>
                <a:avLst/>
                <a:gdLst>
                  <a:gd name="T0" fmla="*/ 651 w 1692"/>
                  <a:gd name="T1" fmla="*/ 1283 h 1308"/>
                  <a:gd name="T2" fmla="*/ 590 w 1692"/>
                  <a:gd name="T3" fmla="*/ 1308 h 1308"/>
                  <a:gd name="T4" fmla="*/ 530 w 1692"/>
                  <a:gd name="T5" fmla="*/ 1283 h 1308"/>
                  <a:gd name="T6" fmla="*/ 49 w 1692"/>
                  <a:gd name="T7" fmla="*/ 802 h 1308"/>
                  <a:gd name="T8" fmla="*/ 49 w 1692"/>
                  <a:gd name="T9" fmla="*/ 622 h 1308"/>
                  <a:gd name="T10" fmla="*/ 110 w 1692"/>
                  <a:gd name="T11" fmla="*/ 561 h 1308"/>
                  <a:gd name="T12" fmla="*/ 290 w 1692"/>
                  <a:gd name="T13" fmla="*/ 561 h 1308"/>
                  <a:gd name="T14" fmla="*/ 590 w 1692"/>
                  <a:gd name="T15" fmla="*/ 862 h 1308"/>
                  <a:gd name="T16" fmla="*/ 1402 w 1692"/>
                  <a:gd name="T17" fmla="*/ 50 h 1308"/>
                  <a:gd name="T18" fmla="*/ 1582 w 1692"/>
                  <a:gd name="T19" fmla="*/ 50 h 1308"/>
                  <a:gd name="T20" fmla="*/ 1643 w 1692"/>
                  <a:gd name="T21" fmla="*/ 111 h 1308"/>
                  <a:gd name="T22" fmla="*/ 1643 w 1692"/>
                  <a:gd name="T23" fmla="*/ 291 h 1308"/>
                  <a:gd name="T24" fmla="*/ 651 w 1692"/>
                  <a:gd name="T25" fmla="*/ 1283 h 1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92" h="1308">
                    <a:moveTo>
                      <a:pt x="651" y="1283"/>
                    </a:moveTo>
                    <a:cubicBezTo>
                      <a:pt x="635" y="1299"/>
                      <a:pt x="613" y="1308"/>
                      <a:pt x="590" y="1308"/>
                    </a:cubicBezTo>
                    <a:cubicBezTo>
                      <a:pt x="568" y="1308"/>
                      <a:pt x="546" y="1299"/>
                      <a:pt x="530" y="1283"/>
                    </a:cubicBezTo>
                    <a:cubicBezTo>
                      <a:pt x="49" y="802"/>
                      <a:pt x="49" y="802"/>
                      <a:pt x="49" y="802"/>
                    </a:cubicBezTo>
                    <a:cubicBezTo>
                      <a:pt x="0" y="752"/>
                      <a:pt x="0" y="671"/>
                      <a:pt x="49" y="622"/>
                    </a:cubicBezTo>
                    <a:cubicBezTo>
                      <a:pt x="110" y="561"/>
                      <a:pt x="110" y="561"/>
                      <a:pt x="110" y="561"/>
                    </a:cubicBezTo>
                    <a:cubicBezTo>
                      <a:pt x="160" y="511"/>
                      <a:pt x="240" y="511"/>
                      <a:pt x="290" y="561"/>
                    </a:cubicBezTo>
                    <a:cubicBezTo>
                      <a:pt x="590" y="862"/>
                      <a:pt x="590" y="862"/>
                      <a:pt x="590" y="862"/>
                    </a:cubicBezTo>
                    <a:cubicBezTo>
                      <a:pt x="1402" y="50"/>
                      <a:pt x="1402" y="50"/>
                      <a:pt x="1402" y="50"/>
                    </a:cubicBezTo>
                    <a:cubicBezTo>
                      <a:pt x="1452" y="0"/>
                      <a:pt x="1533" y="0"/>
                      <a:pt x="1582" y="50"/>
                    </a:cubicBezTo>
                    <a:cubicBezTo>
                      <a:pt x="1643" y="111"/>
                      <a:pt x="1643" y="111"/>
                      <a:pt x="1643" y="111"/>
                    </a:cubicBezTo>
                    <a:cubicBezTo>
                      <a:pt x="1692" y="160"/>
                      <a:pt x="1692" y="241"/>
                      <a:pt x="1643" y="291"/>
                    </a:cubicBezTo>
                    <a:lnTo>
                      <a:pt x="651" y="1283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scene3d>
                  <a:camera prst="orthographicFront"/>
                  <a:lightRig rig="threePt" dir="t"/>
                </a:scene3d>
                <a:sp3d extrusionH="6350"/>
              </a:bodyPr>
              <a:lstStyle/>
              <a:p>
                <a:endParaRPr lang="ko-KR" altLang="en-US"/>
              </a:p>
            </p:txBody>
          </p:sp>
        </p:grpSp>
        <p:pic>
          <p:nvPicPr>
            <p:cNvPr id="67" name="그림 66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73225" y="4251674"/>
              <a:ext cx="1476084" cy="393219"/>
            </a:xfrm>
            <a:prstGeom prst="rect">
              <a:avLst/>
            </a:prstGeom>
          </p:spPr>
        </p:pic>
        <p:grpSp>
          <p:nvGrpSpPr>
            <p:cNvPr id="175" name="그룹 174"/>
            <p:cNvGrpSpPr/>
            <p:nvPr/>
          </p:nvGrpSpPr>
          <p:grpSpPr>
            <a:xfrm>
              <a:off x="8157504" y="5692456"/>
              <a:ext cx="284030" cy="284030"/>
              <a:chOff x="2128838" y="5211552"/>
              <a:chExt cx="284030" cy="284030"/>
            </a:xfrm>
          </p:grpSpPr>
          <p:sp>
            <p:nvSpPr>
              <p:cNvPr id="176" name="타원 175"/>
              <p:cNvSpPr/>
              <p:nvPr/>
            </p:nvSpPr>
            <p:spPr>
              <a:xfrm>
                <a:off x="2128838" y="5211552"/>
                <a:ext cx="284030" cy="284030"/>
              </a:xfrm>
              <a:prstGeom prst="ellipse">
                <a:avLst/>
              </a:prstGeom>
              <a:solidFill>
                <a:srgbClr val="E96E11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extrusionH="6350"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177" name="Freeform 13"/>
              <p:cNvSpPr>
                <a:spLocks/>
              </p:cNvSpPr>
              <p:nvPr/>
            </p:nvSpPr>
            <p:spPr bwMode="auto">
              <a:xfrm>
                <a:off x="2194110" y="5277453"/>
                <a:ext cx="153486" cy="152228"/>
              </a:xfrm>
              <a:custGeom>
                <a:avLst/>
                <a:gdLst>
                  <a:gd name="T0" fmla="*/ 986 w 1488"/>
                  <a:gd name="T1" fmla="*/ 744 h 1487"/>
                  <a:gd name="T2" fmla="*/ 1438 w 1488"/>
                  <a:gd name="T3" fmla="*/ 291 h 1487"/>
                  <a:gd name="T4" fmla="*/ 1438 w 1488"/>
                  <a:gd name="T5" fmla="*/ 110 h 1487"/>
                  <a:gd name="T6" fmla="*/ 1378 w 1488"/>
                  <a:gd name="T7" fmla="*/ 50 h 1487"/>
                  <a:gd name="T8" fmla="*/ 1197 w 1488"/>
                  <a:gd name="T9" fmla="*/ 50 h 1487"/>
                  <a:gd name="T10" fmla="*/ 744 w 1488"/>
                  <a:gd name="T11" fmla="*/ 502 h 1487"/>
                  <a:gd name="T12" fmla="*/ 292 w 1488"/>
                  <a:gd name="T13" fmla="*/ 50 h 1487"/>
                  <a:gd name="T14" fmla="*/ 111 w 1488"/>
                  <a:gd name="T15" fmla="*/ 50 h 1487"/>
                  <a:gd name="T16" fmla="*/ 51 w 1488"/>
                  <a:gd name="T17" fmla="*/ 110 h 1487"/>
                  <a:gd name="T18" fmla="*/ 51 w 1488"/>
                  <a:gd name="T19" fmla="*/ 291 h 1487"/>
                  <a:gd name="T20" fmla="*/ 503 w 1488"/>
                  <a:gd name="T21" fmla="*/ 744 h 1487"/>
                  <a:gd name="T22" fmla="*/ 51 w 1488"/>
                  <a:gd name="T23" fmla="*/ 1196 h 1487"/>
                  <a:gd name="T24" fmla="*/ 51 w 1488"/>
                  <a:gd name="T25" fmla="*/ 1377 h 1487"/>
                  <a:gd name="T26" fmla="*/ 111 w 1488"/>
                  <a:gd name="T27" fmla="*/ 1437 h 1487"/>
                  <a:gd name="T28" fmla="*/ 292 w 1488"/>
                  <a:gd name="T29" fmla="*/ 1437 h 1487"/>
                  <a:gd name="T30" fmla="*/ 744 w 1488"/>
                  <a:gd name="T31" fmla="*/ 985 h 1487"/>
                  <a:gd name="T32" fmla="*/ 1197 w 1488"/>
                  <a:gd name="T33" fmla="*/ 1437 h 1487"/>
                  <a:gd name="T34" fmla="*/ 1378 w 1488"/>
                  <a:gd name="T35" fmla="*/ 1437 h 1487"/>
                  <a:gd name="T36" fmla="*/ 1438 w 1488"/>
                  <a:gd name="T37" fmla="*/ 1377 h 1487"/>
                  <a:gd name="T38" fmla="*/ 1438 w 1488"/>
                  <a:gd name="T39" fmla="*/ 1196 h 1487"/>
                  <a:gd name="T40" fmla="*/ 986 w 1488"/>
                  <a:gd name="T41" fmla="*/ 744 h 14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488" h="1487">
                    <a:moveTo>
                      <a:pt x="986" y="744"/>
                    </a:moveTo>
                    <a:cubicBezTo>
                      <a:pt x="1438" y="291"/>
                      <a:pt x="1438" y="291"/>
                      <a:pt x="1438" y="291"/>
                    </a:cubicBezTo>
                    <a:cubicBezTo>
                      <a:pt x="1488" y="241"/>
                      <a:pt x="1488" y="160"/>
                      <a:pt x="1438" y="110"/>
                    </a:cubicBezTo>
                    <a:cubicBezTo>
                      <a:pt x="1378" y="50"/>
                      <a:pt x="1378" y="50"/>
                      <a:pt x="1378" y="50"/>
                    </a:cubicBezTo>
                    <a:cubicBezTo>
                      <a:pt x="1328" y="0"/>
                      <a:pt x="1247" y="0"/>
                      <a:pt x="1197" y="50"/>
                    </a:cubicBezTo>
                    <a:cubicBezTo>
                      <a:pt x="744" y="502"/>
                      <a:pt x="744" y="502"/>
                      <a:pt x="744" y="502"/>
                    </a:cubicBezTo>
                    <a:cubicBezTo>
                      <a:pt x="292" y="50"/>
                      <a:pt x="292" y="50"/>
                      <a:pt x="292" y="50"/>
                    </a:cubicBezTo>
                    <a:cubicBezTo>
                      <a:pt x="242" y="0"/>
                      <a:pt x="161" y="0"/>
                      <a:pt x="111" y="50"/>
                    </a:cubicBezTo>
                    <a:cubicBezTo>
                      <a:pt x="51" y="110"/>
                      <a:pt x="51" y="110"/>
                      <a:pt x="51" y="110"/>
                    </a:cubicBezTo>
                    <a:cubicBezTo>
                      <a:pt x="0" y="160"/>
                      <a:pt x="0" y="241"/>
                      <a:pt x="51" y="291"/>
                    </a:cubicBezTo>
                    <a:cubicBezTo>
                      <a:pt x="503" y="744"/>
                      <a:pt x="503" y="744"/>
                      <a:pt x="503" y="744"/>
                    </a:cubicBezTo>
                    <a:cubicBezTo>
                      <a:pt x="51" y="1196"/>
                      <a:pt x="51" y="1196"/>
                      <a:pt x="51" y="1196"/>
                    </a:cubicBezTo>
                    <a:cubicBezTo>
                      <a:pt x="1" y="1246"/>
                      <a:pt x="1" y="1327"/>
                      <a:pt x="51" y="1377"/>
                    </a:cubicBezTo>
                    <a:cubicBezTo>
                      <a:pt x="111" y="1437"/>
                      <a:pt x="111" y="1437"/>
                      <a:pt x="111" y="1437"/>
                    </a:cubicBezTo>
                    <a:cubicBezTo>
                      <a:pt x="161" y="1487"/>
                      <a:pt x="242" y="1487"/>
                      <a:pt x="292" y="1437"/>
                    </a:cubicBezTo>
                    <a:cubicBezTo>
                      <a:pt x="744" y="985"/>
                      <a:pt x="744" y="985"/>
                      <a:pt x="744" y="985"/>
                    </a:cubicBezTo>
                    <a:cubicBezTo>
                      <a:pt x="1197" y="1437"/>
                      <a:pt x="1197" y="1437"/>
                      <a:pt x="1197" y="1437"/>
                    </a:cubicBezTo>
                    <a:cubicBezTo>
                      <a:pt x="1247" y="1487"/>
                      <a:pt x="1328" y="1487"/>
                      <a:pt x="1378" y="1437"/>
                    </a:cubicBezTo>
                    <a:cubicBezTo>
                      <a:pt x="1438" y="1377"/>
                      <a:pt x="1438" y="1377"/>
                      <a:pt x="1438" y="1377"/>
                    </a:cubicBezTo>
                    <a:cubicBezTo>
                      <a:pt x="1488" y="1327"/>
                      <a:pt x="1488" y="1246"/>
                      <a:pt x="1438" y="1196"/>
                    </a:cubicBezTo>
                    <a:lnTo>
                      <a:pt x="986" y="74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scene3d>
                  <a:camera prst="orthographicFront"/>
                  <a:lightRig rig="threePt" dir="t"/>
                </a:scene3d>
                <a:sp3d extrusionH="6350"/>
              </a:bodyPr>
              <a:lstStyle/>
              <a:p>
                <a:endParaRPr lang="ko-KR" altLang="en-US"/>
              </a:p>
            </p:txBody>
          </p:sp>
        </p:grpSp>
        <p:grpSp>
          <p:nvGrpSpPr>
            <p:cNvPr id="178" name="그룹 177"/>
            <p:cNvGrpSpPr/>
            <p:nvPr/>
          </p:nvGrpSpPr>
          <p:grpSpPr>
            <a:xfrm>
              <a:off x="8157504" y="6170855"/>
              <a:ext cx="284030" cy="284030"/>
              <a:chOff x="2128838" y="5211552"/>
              <a:chExt cx="284030" cy="284030"/>
            </a:xfrm>
          </p:grpSpPr>
          <p:sp>
            <p:nvSpPr>
              <p:cNvPr id="179" name="타원 178"/>
              <p:cNvSpPr/>
              <p:nvPr/>
            </p:nvSpPr>
            <p:spPr>
              <a:xfrm>
                <a:off x="2128838" y="5211552"/>
                <a:ext cx="284030" cy="284030"/>
              </a:xfrm>
              <a:prstGeom prst="ellipse">
                <a:avLst/>
              </a:prstGeom>
              <a:solidFill>
                <a:srgbClr val="E96E11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extrusionH="6350"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180" name="Freeform 13"/>
              <p:cNvSpPr>
                <a:spLocks/>
              </p:cNvSpPr>
              <p:nvPr/>
            </p:nvSpPr>
            <p:spPr bwMode="auto">
              <a:xfrm>
                <a:off x="2194110" y="5277453"/>
                <a:ext cx="153486" cy="152228"/>
              </a:xfrm>
              <a:custGeom>
                <a:avLst/>
                <a:gdLst>
                  <a:gd name="T0" fmla="*/ 986 w 1488"/>
                  <a:gd name="T1" fmla="*/ 744 h 1487"/>
                  <a:gd name="T2" fmla="*/ 1438 w 1488"/>
                  <a:gd name="T3" fmla="*/ 291 h 1487"/>
                  <a:gd name="T4" fmla="*/ 1438 w 1488"/>
                  <a:gd name="T5" fmla="*/ 110 h 1487"/>
                  <a:gd name="T6" fmla="*/ 1378 w 1488"/>
                  <a:gd name="T7" fmla="*/ 50 h 1487"/>
                  <a:gd name="T8" fmla="*/ 1197 w 1488"/>
                  <a:gd name="T9" fmla="*/ 50 h 1487"/>
                  <a:gd name="T10" fmla="*/ 744 w 1488"/>
                  <a:gd name="T11" fmla="*/ 502 h 1487"/>
                  <a:gd name="T12" fmla="*/ 292 w 1488"/>
                  <a:gd name="T13" fmla="*/ 50 h 1487"/>
                  <a:gd name="T14" fmla="*/ 111 w 1488"/>
                  <a:gd name="T15" fmla="*/ 50 h 1487"/>
                  <a:gd name="T16" fmla="*/ 51 w 1488"/>
                  <a:gd name="T17" fmla="*/ 110 h 1487"/>
                  <a:gd name="T18" fmla="*/ 51 w 1488"/>
                  <a:gd name="T19" fmla="*/ 291 h 1487"/>
                  <a:gd name="T20" fmla="*/ 503 w 1488"/>
                  <a:gd name="T21" fmla="*/ 744 h 1487"/>
                  <a:gd name="T22" fmla="*/ 51 w 1488"/>
                  <a:gd name="T23" fmla="*/ 1196 h 1487"/>
                  <a:gd name="T24" fmla="*/ 51 w 1488"/>
                  <a:gd name="T25" fmla="*/ 1377 h 1487"/>
                  <a:gd name="T26" fmla="*/ 111 w 1488"/>
                  <a:gd name="T27" fmla="*/ 1437 h 1487"/>
                  <a:gd name="T28" fmla="*/ 292 w 1488"/>
                  <a:gd name="T29" fmla="*/ 1437 h 1487"/>
                  <a:gd name="T30" fmla="*/ 744 w 1488"/>
                  <a:gd name="T31" fmla="*/ 985 h 1487"/>
                  <a:gd name="T32" fmla="*/ 1197 w 1488"/>
                  <a:gd name="T33" fmla="*/ 1437 h 1487"/>
                  <a:gd name="T34" fmla="*/ 1378 w 1488"/>
                  <a:gd name="T35" fmla="*/ 1437 h 1487"/>
                  <a:gd name="T36" fmla="*/ 1438 w 1488"/>
                  <a:gd name="T37" fmla="*/ 1377 h 1487"/>
                  <a:gd name="T38" fmla="*/ 1438 w 1488"/>
                  <a:gd name="T39" fmla="*/ 1196 h 1487"/>
                  <a:gd name="T40" fmla="*/ 986 w 1488"/>
                  <a:gd name="T41" fmla="*/ 744 h 14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488" h="1487">
                    <a:moveTo>
                      <a:pt x="986" y="744"/>
                    </a:moveTo>
                    <a:cubicBezTo>
                      <a:pt x="1438" y="291"/>
                      <a:pt x="1438" y="291"/>
                      <a:pt x="1438" y="291"/>
                    </a:cubicBezTo>
                    <a:cubicBezTo>
                      <a:pt x="1488" y="241"/>
                      <a:pt x="1488" y="160"/>
                      <a:pt x="1438" y="110"/>
                    </a:cubicBezTo>
                    <a:cubicBezTo>
                      <a:pt x="1378" y="50"/>
                      <a:pt x="1378" y="50"/>
                      <a:pt x="1378" y="50"/>
                    </a:cubicBezTo>
                    <a:cubicBezTo>
                      <a:pt x="1328" y="0"/>
                      <a:pt x="1247" y="0"/>
                      <a:pt x="1197" y="50"/>
                    </a:cubicBezTo>
                    <a:cubicBezTo>
                      <a:pt x="744" y="502"/>
                      <a:pt x="744" y="502"/>
                      <a:pt x="744" y="502"/>
                    </a:cubicBezTo>
                    <a:cubicBezTo>
                      <a:pt x="292" y="50"/>
                      <a:pt x="292" y="50"/>
                      <a:pt x="292" y="50"/>
                    </a:cubicBezTo>
                    <a:cubicBezTo>
                      <a:pt x="242" y="0"/>
                      <a:pt x="161" y="0"/>
                      <a:pt x="111" y="50"/>
                    </a:cubicBezTo>
                    <a:cubicBezTo>
                      <a:pt x="51" y="110"/>
                      <a:pt x="51" y="110"/>
                      <a:pt x="51" y="110"/>
                    </a:cubicBezTo>
                    <a:cubicBezTo>
                      <a:pt x="0" y="160"/>
                      <a:pt x="0" y="241"/>
                      <a:pt x="51" y="291"/>
                    </a:cubicBezTo>
                    <a:cubicBezTo>
                      <a:pt x="503" y="744"/>
                      <a:pt x="503" y="744"/>
                      <a:pt x="503" y="744"/>
                    </a:cubicBezTo>
                    <a:cubicBezTo>
                      <a:pt x="51" y="1196"/>
                      <a:pt x="51" y="1196"/>
                      <a:pt x="51" y="1196"/>
                    </a:cubicBezTo>
                    <a:cubicBezTo>
                      <a:pt x="1" y="1246"/>
                      <a:pt x="1" y="1327"/>
                      <a:pt x="51" y="1377"/>
                    </a:cubicBezTo>
                    <a:cubicBezTo>
                      <a:pt x="111" y="1437"/>
                      <a:pt x="111" y="1437"/>
                      <a:pt x="111" y="1437"/>
                    </a:cubicBezTo>
                    <a:cubicBezTo>
                      <a:pt x="161" y="1487"/>
                      <a:pt x="242" y="1487"/>
                      <a:pt x="292" y="1437"/>
                    </a:cubicBezTo>
                    <a:cubicBezTo>
                      <a:pt x="744" y="985"/>
                      <a:pt x="744" y="985"/>
                      <a:pt x="744" y="985"/>
                    </a:cubicBezTo>
                    <a:cubicBezTo>
                      <a:pt x="1197" y="1437"/>
                      <a:pt x="1197" y="1437"/>
                      <a:pt x="1197" y="1437"/>
                    </a:cubicBezTo>
                    <a:cubicBezTo>
                      <a:pt x="1247" y="1487"/>
                      <a:pt x="1328" y="1487"/>
                      <a:pt x="1378" y="1437"/>
                    </a:cubicBezTo>
                    <a:cubicBezTo>
                      <a:pt x="1438" y="1377"/>
                      <a:pt x="1438" y="1377"/>
                      <a:pt x="1438" y="1377"/>
                    </a:cubicBezTo>
                    <a:cubicBezTo>
                      <a:pt x="1488" y="1327"/>
                      <a:pt x="1488" y="1246"/>
                      <a:pt x="1438" y="1196"/>
                    </a:cubicBezTo>
                    <a:lnTo>
                      <a:pt x="986" y="74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scene3d>
                  <a:camera prst="orthographicFront"/>
                  <a:lightRig rig="threePt" dir="t"/>
                </a:scene3d>
                <a:sp3d extrusionH="6350"/>
              </a:bodyPr>
              <a:lstStyle/>
              <a:p>
                <a:endParaRPr lang="ko-KR" altLang="en-US"/>
              </a:p>
            </p:txBody>
          </p:sp>
        </p:grpSp>
        <p:sp>
          <p:nvSpPr>
            <p:cNvPr id="187" name="TextBox 186"/>
            <p:cNvSpPr txBox="1"/>
            <p:nvPr/>
          </p:nvSpPr>
          <p:spPr>
            <a:xfrm>
              <a:off x="6837390" y="3495828"/>
              <a:ext cx="1888658" cy="215444"/>
            </a:xfrm>
            <a:prstGeom prst="rect">
              <a:avLst/>
            </a:prstGeom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extrusionH="6350"/>
            </a:bodyPr>
            <a:lstStyle>
              <a:defPPr>
                <a:defRPr lang="ko-KR"/>
              </a:defPPr>
              <a:lvl1pPr algn="r">
                <a:defRPr sz="800">
                  <a:solidFill>
                    <a:srgbClr val="46BEE1"/>
                  </a:solidFill>
                  <a:latin typeface="순천 B" panose="02020603020101020101" pitchFamily="18" charset="-127"/>
                  <a:ea typeface="순천 B" panose="02020603020101020101" pitchFamily="18" charset="-127"/>
                </a:defRPr>
              </a:lvl1pPr>
            </a:lstStyle>
            <a:p>
              <a:r>
                <a:rPr lang="ko-KR" altLang="en-US" dirty="0"/>
                <a:t>출처표시 </a:t>
              </a:r>
              <a:r>
                <a:rPr lang="en-US" altLang="ko-KR" dirty="0"/>
                <a:t>+ </a:t>
              </a:r>
              <a:r>
                <a:rPr lang="ko-KR" altLang="en-US" dirty="0"/>
                <a:t>상업적 이용금지 </a:t>
              </a:r>
              <a:r>
                <a:rPr lang="en-US" altLang="ko-KR" dirty="0"/>
                <a:t>+ </a:t>
              </a:r>
              <a:r>
                <a:rPr lang="ko-KR" altLang="en-US" dirty="0"/>
                <a:t>변경금지</a:t>
              </a:r>
            </a:p>
          </p:txBody>
        </p:sp>
      </p:grpSp>
      <p:grpSp>
        <p:nvGrpSpPr>
          <p:cNvPr id="109" name="그룹 108"/>
          <p:cNvGrpSpPr/>
          <p:nvPr/>
        </p:nvGrpSpPr>
        <p:grpSpPr>
          <a:xfrm>
            <a:off x="2705601" y="-3"/>
            <a:ext cx="3732799" cy="657945"/>
            <a:chOff x="2705601" y="-3"/>
            <a:chExt cx="3732799" cy="657945"/>
          </a:xfrm>
        </p:grpSpPr>
        <p:sp>
          <p:nvSpPr>
            <p:cNvPr id="115" name="양쪽 모서리가 둥근 사각형 114"/>
            <p:cNvSpPr/>
            <p:nvPr/>
          </p:nvSpPr>
          <p:spPr>
            <a:xfrm flipV="1">
              <a:off x="2705601" y="-3"/>
              <a:ext cx="3732799" cy="657945"/>
            </a:xfrm>
            <a:prstGeom prst="round2SameRect">
              <a:avLst>
                <a:gd name="adj1" fmla="val 26303"/>
                <a:gd name="adj2" fmla="val 0"/>
              </a:avLst>
            </a:prstGeom>
            <a:solidFill>
              <a:srgbClr val="0B65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6" name="TextBox 115"/>
            <p:cNvSpPr txBox="1"/>
            <p:nvPr/>
          </p:nvSpPr>
          <p:spPr>
            <a:xfrm>
              <a:off x="3402449" y="105934"/>
              <a:ext cx="23391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extrusionH="6350"/>
            </a:bodyPr>
            <a:lstStyle>
              <a:defPPr>
                <a:defRPr lang="ko-KR"/>
              </a:defPPr>
              <a:lvl1pPr>
                <a:defRPr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김해가야체 Bold" panose="020B0803000000000000" pitchFamily="50" charset="-127"/>
                  <a:ea typeface="김해가야체 Bold" panose="020B0803000000000000" pitchFamily="50" charset="-127"/>
                </a:defRPr>
              </a:lvl1pPr>
            </a:lstStyle>
            <a:p>
              <a:pPr algn="ctr"/>
              <a:r>
                <a:rPr lang="ko-KR" altLang="en-US" sz="2800" dirty="0">
                  <a:solidFill>
                    <a:schemeClr val="bg1"/>
                  </a:solidFill>
                </a:rPr>
                <a:t>타이틀입니다</a:t>
              </a:r>
              <a:endParaRPr lang="ko-KR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17" name="직사각형 116"/>
            <p:cNvSpPr/>
            <p:nvPr/>
          </p:nvSpPr>
          <p:spPr>
            <a:xfrm>
              <a:off x="3330428" y="0"/>
              <a:ext cx="2483143" cy="45719"/>
            </a:xfrm>
            <a:prstGeom prst="rect">
              <a:avLst/>
            </a:prstGeom>
            <a:solidFill>
              <a:srgbClr val="91C3D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5117956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1474</TotalTime>
  <Words>480</Words>
  <Application>Microsoft Office PowerPoint</Application>
  <PresentationFormat>화면 슬라이드 쇼(4:3)</PresentationFormat>
  <Paragraphs>154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9" baseType="lpstr">
      <vt:lpstr>맑은 고딕</vt:lpstr>
      <vt:lpstr>Calibri</vt:lpstr>
      <vt:lpstr>김해가야체 Bold</vt:lpstr>
      <vt:lpstr>김해가야체 Regular</vt:lpstr>
      <vt:lpstr>순천 R</vt:lpstr>
      <vt:lpstr>Calibri Light</vt:lpstr>
      <vt:lpstr>순천 B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ANYPT</dc:creator>
  <cp:lastModifiedBy>ANYPT</cp:lastModifiedBy>
  <cp:revision>135</cp:revision>
  <dcterms:created xsi:type="dcterms:W3CDTF">2020-04-20T02:57:48Z</dcterms:created>
  <dcterms:modified xsi:type="dcterms:W3CDTF">2020-06-18T06:53:17Z</dcterms:modified>
</cp:coreProperties>
</file>

<file path=docProps/thumbnail.jpeg>
</file>